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ECDD"/>
          </a:solidFill>
        </a:fill>
      </a:tcStyle>
    </a:wholeTbl>
    <a:band2H>
      <a:tcTxStyle/>
      <a:tcStyle>
        <a:tcBdr/>
        <a:fill>
          <a:solidFill>
            <a:srgbClr val="E6F6EF"/>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a:tcStyle>
        <a:tcBdr/>
        <a:fill>
          <a:solidFill>
            <a:schemeClr val="accent3">
              <a:lumOff val="44000"/>
            </a:schemeClr>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CCCE6"/>
          </a:solidFill>
        </a:fill>
      </a:tcStyle>
    </a:wholeTbl>
    <a:band2H>
      <a:tcTxStyle/>
      <a:tcStyle>
        <a:tcBdr/>
        <a:fill>
          <a:solidFill>
            <a:srgbClr val="E7E7F3"/>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chemeClr val="accent3">
              <a:lumOff val="44000"/>
            </a:schemeClr>
          </a:solidFill>
        </a:fill>
      </a:tcStyle>
    </a:band2H>
    <a:firstCol>
      <a:tcTxStyle b="on" i="off">
        <a:font>
          <a:latin typeface="Arial"/>
          <a:ea typeface="Arial"/>
          <a:cs typeface="Arial"/>
        </a:font>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ff">
        <a:font>
          <a:latin typeface="Arial"/>
          <a:ea typeface="Arial"/>
          <a:cs typeface="Arial"/>
        </a:font>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chemeClr val="accent3">
              <a:lumOff val="44000"/>
            </a:schemeClr>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170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xfrm>
            <a:off x="1143000" y="685800"/>
            <a:ext cx="4572000" cy="3429000"/>
          </a:xfrm>
          <a:prstGeom prst="rect">
            <a:avLst/>
          </a:prstGeom>
        </p:spPr>
        <p:txBody>
          <a:bodyPr/>
          <a:lstStyle/>
          <a:p>
            <a:endParaRPr/>
          </a:p>
        </p:txBody>
      </p:sp>
      <p:sp>
        <p:nvSpPr>
          <p:cNvPr id="142" name="Shape 14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n-lt"/>
        <a:ea typeface="+mn-ea"/>
        <a:cs typeface="+mn-cs"/>
        <a:sym typeface="Times New Roman"/>
      </a:defRPr>
    </a:lvl1pPr>
    <a:lvl2pPr indent="228600" latinLnBrk="0">
      <a:spcBef>
        <a:spcPts val="400"/>
      </a:spcBef>
      <a:defRPr sz="1200">
        <a:latin typeface="+mn-lt"/>
        <a:ea typeface="+mn-ea"/>
        <a:cs typeface="+mn-cs"/>
        <a:sym typeface="Times New Roman"/>
      </a:defRPr>
    </a:lvl2pPr>
    <a:lvl3pPr indent="457200" latinLnBrk="0">
      <a:spcBef>
        <a:spcPts val="400"/>
      </a:spcBef>
      <a:defRPr sz="1200">
        <a:latin typeface="+mn-lt"/>
        <a:ea typeface="+mn-ea"/>
        <a:cs typeface="+mn-cs"/>
        <a:sym typeface="Times New Roman"/>
      </a:defRPr>
    </a:lvl3pPr>
    <a:lvl4pPr indent="685800" latinLnBrk="0">
      <a:spcBef>
        <a:spcPts val="400"/>
      </a:spcBef>
      <a:defRPr sz="1200">
        <a:latin typeface="+mn-lt"/>
        <a:ea typeface="+mn-ea"/>
        <a:cs typeface="+mn-cs"/>
        <a:sym typeface="Times New Roman"/>
      </a:defRPr>
    </a:lvl4pPr>
    <a:lvl5pPr indent="914400" latinLnBrk="0">
      <a:spcBef>
        <a:spcPts val="400"/>
      </a:spcBef>
      <a:defRPr sz="1200">
        <a:latin typeface="+mn-lt"/>
        <a:ea typeface="+mn-ea"/>
        <a:cs typeface="+mn-cs"/>
        <a:sym typeface="Times New Roman"/>
      </a:defRPr>
    </a:lvl5pPr>
    <a:lvl6pPr indent="1143000" latinLnBrk="0">
      <a:spcBef>
        <a:spcPts val="400"/>
      </a:spcBef>
      <a:defRPr sz="1200">
        <a:latin typeface="+mn-lt"/>
        <a:ea typeface="+mn-ea"/>
        <a:cs typeface="+mn-cs"/>
        <a:sym typeface="Times New Roman"/>
      </a:defRPr>
    </a:lvl6pPr>
    <a:lvl7pPr indent="1371600" latinLnBrk="0">
      <a:spcBef>
        <a:spcPts val="400"/>
      </a:spcBef>
      <a:defRPr sz="1200">
        <a:latin typeface="+mn-lt"/>
        <a:ea typeface="+mn-ea"/>
        <a:cs typeface="+mn-cs"/>
        <a:sym typeface="Times New Roman"/>
      </a:defRPr>
    </a:lvl7pPr>
    <a:lvl8pPr indent="1600200" latinLnBrk="0">
      <a:spcBef>
        <a:spcPts val="400"/>
      </a:spcBef>
      <a:defRPr sz="1200">
        <a:latin typeface="+mn-lt"/>
        <a:ea typeface="+mn-ea"/>
        <a:cs typeface="+mn-cs"/>
        <a:sym typeface="Times New Roman"/>
      </a:defRPr>
    </a:lvl8pPr>
    <a:lvl9pPr indent="1828800" latinLnBrk="0">
      <a:spcBef>
        <a:spcPts val="400"/>
      </a:spcBef>
      <a:defRPr sz="1200">
        <a:latin typeface="+mn-lt"/>
        <a:ea typeface="+mn-ea"/>
        <a:cs typeface="+mn-cs"/>
        <a:sym typeface="Times New Roman"/>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pic>
        <p:nvPicPr>
          <p:cNvPr id="14" name="image1.png" descr="master05_image002"/>
          <p:cNvPicPr>
            <a:picLocks noChangeAspect="1"/>
          </p:cNvPicPr>
          <p:nvPr/>
        </p:nvPicPr>
        <p:blipFill>
          <a:blip r:embed="rId2">
            <a:extLst/>
          </a:blip>
          <a:stretch>
            <a:fillRect/>
          </a:stretch>
        </p:blipFill>
        <p:spPr>
          <a:xfrm>
            <a:off x="7489825" y="398463"/>
            <a:ext cx="1141413" cy="1033463"/>
          </a:xfrm>
          <a:prstGeom prst="rect">
            <a:avLst/>
          </a:prstGeom>
          <a:ln w="12700">
            <a:miter lim="400000"/>
          </a:ln>
        </p:spPr>
      </p:pic>
      <p:sp>
        <p:nvSpPr>
          <p:cNvPr id="15" name="Shape 15"/>
          <p:cNvSpPr/>
          <p:nvPr/>
        </p:nvSpPr>
        <p:spPr>
          <a:xfrm>
            <a:off x="685800" y="1676400"/>
            <a:ext cx="7772400" cy="0"/>
          </a:xfrm>
          <a:prstGeom prst="line">
            <a:avLst/>
          </a:prstGeom>
          <a:ln>
            <a:solidFill>
              <a:schemeClr val="accent2"/>
            </a:solidFill>
          </a:ln>
        </p:spPr>
        <p:txBody>
          <a:bodyPr lIns="45719" rIns="45719"/>
          <a:lstStyle/>
          <a:p>
            <a:endParaRPr/>
          </a:p>
        </p:txBody>
      </p:sp>
      <p:sp>
        <p:nvSpPr>
          <p:cNvPr id="16" name="Shape 16"/>
          <p:cNvSpPr/>
          <p:nvPr/>
        </p:nvSpPr>
        <p:spPr>
          <a:xfrm>
            <a:off x="685800" y="5943600"/>
            <a:ext cx="7772400" cy="0"/>
          </a:xfrm>
          <a:prstGeom prst="line">
            <a:avLst/>
          </a:prstGeom>
          <a:ln>
            <a:solidFill>
              <a:schemeClr val="accent2"/>
            </a:solidFill>
          </a:ln>
        </p:spPr>
        <p:txBody>
          <a:bodyPr lIns="45719" rIns="45719"/>
          <a:lstStyle/>
          <a:p>
            <a:endParaRPr/>
          </a:p>
        </p:txBody>
      </p:sp>
      <p:sp>
        <p:nvSpPr>
          <p:cNvPr id="17" name="Shape 17"/>
          <p:cNvSpPr/>
          <p:nvPr/>
        </p:nvSpPr>
        <p:spPr>
          <a:xfrm>
            <a:off x="4919662" y="568325"/>
            <a:ext cx="2640013" cy="62484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r">
              <a:spcBef>
                <a:spcPts val="1000"/>
              </a:spcBef>
              <a:defRPr sz="1800">
                <a:effectLst>
                  <a:outerShdw blurRad="38100" dist="38100" dir="2700000" rotWithShape="0">
                    <a:srgbClr val="C0C0C0"/>
                  </a:outerShdw>
                </a:effectLst>
                <a:latin typeface="Trebuchet MS"/>
                <a:ea typeface="Trebuchet MS"/>
                <a:cs typeface="Trebuchet MS"/>
                <a:sym typeface="Trebuchet MS"/>
              </a:defRPr>
            </a:pPr>
            <a:r>
              <a:t>Politecnico</a:t>
            </a:r>
            <a:endParaRPr>
              <a:latin typeface="+mn-lt"/>
              <a:ea typeface="+mn-ea"/>
              <a:cs typeface="+mn-cs"/>
              <a:sym typeface="Times New Roman"/>
            </a:endParaRPr>
          </a:p>
          <a:p>
            <a:pPr algn="r">
              <a:defRPr sz="1800">
                <a:effectLst>
                  <a:outerShdw blurRad="38100" dist="38100" dir="2700000" rotWithShape="0">
                    <a:srgbClr val="C0C0C0"/>
                  </a:outerShdw>
                </a:effectLst>
                <a:latin typeface="Trebuchet MS"/>
                <a:ea typeface="Trebuchet MS"/>
                <a:cs typeface="Trebuchet MS"/>
                <a:sym typeface="Trebuchet MS"/>
              </a:defRPr>
            </a:pPr>
            <a:r>
              <a:t>di Milano</a:t>
            </a:r>
          </a:p>
        </p:txBody>
      </p:sp>
      <p:sp>
        <p:nvSpPr>
          <p:cNvPr id="18" name="Shape 18"/>
          <p:cNvSpPr>
            <a:spLocks noGrp="1"/>
          </p:cNvSpPr>
          <p:nvPr>
            <p:ph type="title"/>
          </p:nvPr>
        </p:nvSpPr>
        <p:spPr>
          <a:xfrm>
            <a:off x="685800" y="1981200"/>
            <a:ext cx="7772400" cy="1143000"/>
          </a:xfrm>
          <a:prstGeom prst="rect">
            <a:avLst/>
          </a:prstGeom>
        </p:spPr>
        <p:txBody>
          <a:bodyPr>
            <a:normAutofit/>
          </a:bodyPr>
          <a:lstStyle>
            <a:lvl1pPr algn="ctr"/>
          </a:lstStyle>
          <a:p>
            <a:r>
              <a:t>Title Text</a:t>
            </a:r>
          </a:p>
        </p:txBody>
      </p:sp>
      <p:sp>
        <p:nvSpPr>
          <p:cNvPr id="19" name="Shape 19"/>
          <p:cNvSpPr>
            <a:spLocks noGrp="1"/>
          </p:cNvSpPr>
          <p:nvPr>
            <p:ph type="body" sz="quarter" idx="1"/>
          </p:nvPr>
        </p:nvSpPr>
        <p:spPr>
          <a:xfrm>
            <a:off x="1371600" y="3429000"/>
            <a:ext cx="6400800" cy="914400"/>
          </a:xfrm>
          <a:prstGeom prst="rect">
            <a:avLst/>
          </a:prstGeom>
        </p:spPr>
        <p:txBody>
          <a:bodyPr>
            <a:normAutofit/>
          </a:bodyPr>
          <a:lstStyle>
            <a:lvl1pPr marL="0" indent="0" algn="ctr">
              <a:spcBef>
                <a:spcPts val="400"/>
              </a:spcBef>
              <a:buSzTx/>
              <a:buNone/>
              <a:defRPr sz="1800">
                <a:solidFill>
                  <a:srgbClr val="003366"/>
                </a:solidFill>
                <a:effectLst>
                  <a:outerShdw blurRad="38100" dist="38100" dir="2700000" rotWithShape="0">
                    <a:srgbClr val="C0C0C0"/>
                  </a:outerShdw>
                </a:effectLst>
              </a:defRPr>
            </a:lvl1pPr>
            <a:lvl2pPr marL="690995" indent="-233795" algn="ctr">
              <a:spcBef>
                <a:spcPts val="400"/>
              </a:spcBef>
              <a:buBlip>
                <a:blip r:embed="rId3"/>
              </a:buBlip>
              <a:defRPr sz="1800">
                <a:solidFill>
                  <a:srgbClr val="003366"/>
                </a:solidFill>
                <a:effectLst>
                  <a:outerShdw blurRad="38100" dist="38100" dir="2700000" rotWithShape="0">
                    <a:srgbClr val="C0C0C0"/>
                  </a:outerShdw>
                </a:effectLst>
              </a:defRPr>
            </a:lvl2pPr>
            <a:lvl3pPr marL="1120139" indent="-205739" algn="ctr">
              <a:spcBef>
                <a:spcPts val="400"/>
              </a:spcBef>
              <a:buBlip>
                <a:blip r:embed="rId4"/>
              </a:buBlip>
              <a:defRPr sz="1800">
                <a:solidFill>
                  <a:srgbClr val="003366"/>
                </a:solidFill>
                <a:effectLst>
                  <a:outerShdw blurRad="38100" dist="38100" dir="2700000" rotWithShape="0">
                    <a:srgbClr val="C0C0C0"/>
                  </a:outerShdw>
                </a:effectLst>
              </a:defRPr>
            </a:lvl3pPr>
            <a:lvl4pPr marL="1600200" indent="-228600" algn="ctr">
              <a:spcBef>
                <a:spcPts val="400"/>
              </a:spcBef>
              <a:defRPr sz="1800">
                <a:solidFill>
                  <a:srgbClr val="003366"/>
                </a:solidFill>
                <a:effectLst>
                  <a:outerShdw blurRad="38100" dist="38100" dir="2700000" rotWithShape="0">
                    <a:srgbClr val="C0C0C0"/>
                  </a:outerShdw>
                </a:effectLst>
              </a:defRPr>
            </a:lvl4pPr>
            <a:lvl5pPr marL="2085975" indent="-257175" algn="ctr">
              <a:spcBef>
                <a:spcPts val="400"/>
              </a:spcBef>
              <a:defRPr sz="1800">
                <a:solidFill>
                  <a:srgbClr val="003366"/>
                </a:solidFill>
                <a:effectLst>
                  <a:outerShdw blurRad="38100" dist="38100" dir="2700000" rotWithShape="0">
                    <a:srgbClr val="C0C0C0"/>
                  </a:outerShdw>
                </a:effectLst>
              </a:defRPr>
            </a:lvl5pPr>
          </a:lstStyle>
          <a:p>
            <a:r>
              <a:t>Body Level One</a:t>
            </a:r>
          </a:p>
          <a:p>
            <a:pPr lvl="1"/>
            <a:r>
              <a:t>Body Level Two</a:t>
            </a:r>
          </a:p>
          <a:p>
            <a:pPr lvl="2"/>
            <a:r>
              <a:t>Body Level Three</a:t>
            </a:r>
          </a:p>
          <a:p>
            <a:pPr lvl="3"/>
            <a:r>
              <a:t>Body Level Four</a:t>
            </a:r>
          </a:p>
          <a:p>
            <a:pPr lvl="4"/>
            <a:r>
              <a:t>Body Level Five</a:t>
            </a:r>
          </a:p>
        </p:txBody>
      </p:sp>
      <p:sp>
        <p:nvSpPr>
          <p:cNvPr id="20" name="Shape 20"/>
          <p:cNvSpPr>
            <a:spLocks noGrp="1"/>
          </p:cNvSpPr>
          <p:nvPr>
            <p:ph type="sldNum" sz="quarter" idx="2"/>
          </p:nvPr>
        </p:nvSpPr>
        <p:spPr>
          <a:xfrm>
            <a:off x="5486400" y="6356350"/>
            <a:ext cx="2133600" cy="3683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9" name="Shape 99"/>
          <p:cNvSpPr>
            <a:spLocks noGrp="1"/>
          </p:cNvSpPr>
          <p:nvPr>
            <p:ph type="title"/>
          </p:nvPr>
        </p:nvSpPr>
        <p:spPr>
          <a:xfrm>
            <a:off x="1698625" y="115887"/>
            <a:ext cx="5678488" cy="838201"/>
          </a:xfrm>
          <a:prstGeom prst="rect">
            <a:avLst/>
          </a:prstGeom>
        </p:spPr>
        <p:txBody>
          <a:bodyPr>
            <a:normAutofit/>
          </a:bodyPr>
          <a:lstStyle/>
          <a:p>
            <a:r>
              <a:t>Title Text</a:t>
            </a:r>
          </a:p>
        </p:txBody>
      </p:sp>
      <p:sp>
        <p:nvSpPr>
          <p:cNvPr id="100" name="Shape 100"/>
          <p:cNvSpPr>
            <a:spLocks noGrp="1"/>
          </p:cNvSpPr>
          <p:nvPr>
            <p:ph type="body" idx="1"/>
          </p:nvPr>
        </p:nvSpPr>
        <p:spPr>
          <a:xfrm>
            <a:off x="685800" y="1238250"/>
            <a:ext cx="7772400" cy="4781550"/>
          </a:xfrm>
          <a:prstGeom prst="rect">
            <a:avLst/>
          </a:prstGeom>
        </p:spPr>
        <p:txBody>
          <a:bodyPr>
            <a:normAutofit/>
          </a:bodyPr>
          <a:lstStyle>
            <a:lvl1pPr>
              <a:buBlip>
                <a:blip r:embed="rId2"/>
              </a:buBlip>
            </a:lvl1pPr>
            <a:lvl2pPr>
              <a:buBlip>
                <a:blip r:embed="rId3"/>
              </a:buBlip>
            </a:lvl2pPr>
            <a:lvl3pPr>
              <a:buBlip>
                <a:blip r:embed="rId4"/>
              </a:buBlip>
            </a:lvl3pPr>
          </a:lstStyle>
          <a:p>
            <a:r>
              <a:t>Body Level One</a:t>
            </a:r>
          </a:p>
          <a:p>
            <a:pPr lvl="1"/>
            <a:r>
              <a:t>Body Level Two</a:t>
            </a:r>
          </a:p>
          <a:p>
            <a:pPr lvl="2"/>
            <a:r>
              <a:t>Body Level Three</a:t>
            </a:r>
          </a:p>
          <a:p>
            <a:pPr lvl="3"/>
            <a:r>
              <a:t>Body Level Four</a:t>
            </a:r>
          </a:p>
          <a:p>
            <a:pPr lvl="4"/>
            <a:r>
              <a:t>Body Level Five</a:t>
            </a:r>
          </a:p>
        </p:txBody>
      </p:sp>
      <p:sp>
        <p:nvSpPr>
          <p:cNvPr id="101" name="Shape 10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08" name="Shape 108"/>
          <p:cNvSpPr>
            <a:spLocks noGrp="1"/>
          </p:cNvSpPr>
          <p:nvPr>
            <p:ph type="title"/>
          </p:nvPr>
        </p:nvSpPr>
        <p:spPr>
          <a:xfrm>
            <a:off x="6515100" y="115887"/>
            <a:ext cx="1943100" cy="5903914"/>
          </a:xfrm>
          <a:prstGeom prst="rect">
            <a:avLst/>
          </a:prstGeom>
        </p:spPr>
        <p:txBody>
          <a:bodyPr>
            <a:normAutofit/>
          </a:bodyPr>
          <a:lstStyle/>
          <a:p>
            <a:r>
              <a:t>Title Text</a:t>
            </a:r>
          </a:p>
        </p:txBody>
      </p:sp>
      <p:sp>
        <p:nvSpPr>
          <p:cNvPr id="109" name="Shape 109"/>
          <p:cNvSpPr>
            <a:spLocks noGrp="1"/>
          </p:cNvSpPr>
          <p:nvPr>
            <p:ph type="body" idx="1"/>
          </p:nvPr>
        </p:nvSpPr>
        <p:spPr>
          <a:xfrm>
            <a:off x="685800" y="115887"/>
            <a:ext cx="5676900" cy="5903914"/>
          </a:xfrm>
          <a:prstGeom prst="rect">
            <a:avLst/>
          </a:prstGeom>
        </p:spPr>
        <p:txBody>
          <a:bodyPr>
            <a:normAutofit/>
          </a:bodyPr>
          <a:lstStyle>
            <a:lvl1pPr>
              <a:buBlip>
                <a:blip r:embed="rId2"/>
              </a:buBlip>
            </a:lvl1pPr>
            <a:lvl2pPr>
              <a:buBlip>
                <a:blip r:embed="rId3"/>
              </a:buBlip>
            </a:lvl2pPr>
            <a:lvl3pPr>
              <a:buBlip>
                <a:blip r:embed="rId4"/>
              </a:buBlip>
            </a:lvl3pPr>
          </a:lstStyle>
          <a:p>
            <a:r>
              <a:t>Body Level One</a:t>
            </a:r>
          </a:p>
          <a:p>
            <a:pPr lvl="1"/>
            <a:r>
              <a:t>Body Level Two</a:t>
            </a:r>
          </a:p>
          <a:p>
            <a:pPr lvl="2"/>
            <a:r>
              <a:t>Body Level Three</a:t>
            </a:r>
          </a:p>
          <a:p>
            <a:pPr lvl="3"/>
            <a:r>
              <a:t>Body Level Four</a:t>
            </a:r>
          </a:p>
          <a:p>
            <a:pPr lvl="4"/>
            <a:r>
              <a:t>Body Level Five</a:t>
            </a:r>
          </a:p>
        </p:txBody>
      </p:sp>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pic>
        <p:nvPicPr>
          <p:cNvPr id="117" name="image1.png" descr="master05_image002"/>
          <p:cNvPicPr>
            <a:picLocks noChangeAspect="1"/>
          </p:cNvPicPr>
          <p:nvPr/>
        </p:nvPicPr>
        <p:blipFill>
          <a:blip r:embed="rId2">
            <a:extLst/>
          </a:blip>
          <a:stretch>
            <a:fillRect/>
          </a:stretch>
        </p:blipFill>
        <p:spPr>
          <a:xfrm>
            <a:off x="7489825" y="98425"/>
            <a:ext cx="1141413" cy="1033463"/>
          </a:xfrm>
          <a:prstGeom prst="rect">
            <a:avLst/>
          </a:prstGeom>
          <a:ln w="12700">
            <a:miter lim="400000"/>
          </a:ln>
        </p:spPr>
      </p:pic>
      <p:sp>
        <p:nvSpPr>
          <p:cNvPr id="118" name="Shape 118"/>
          <p:cNvSpPr/>
          <p:nvPr/>
        </p:nvSpPr>
        <p:spPr>
          <a:xfrm>
            <a:off x="685800" y="6248400"/>
            <a:ext cx="7772400" cy="0"/>
          </a:xfrm>
          <a:prstGeom prst="line">
            <a:avLst/>
          </a:prstGeom>
          <a:ln>
            <a:solidFill>
              <a:schemeClr val="accent2"/>
            </a:solidFill>
          </a:ln>
        </p:spPr>
        <p:txBody>
          <a:bodyPr lIns="45719" rIns="45719"/>
          <a:lstStyle/>
          <a:p>
            <a:pPr>
              <a:defRPr>
                <a:latin typeface="+mn-lt"/>
                <a:ea typeface="+mn-ea"/>
                <a:cs typeface="+mn-cs"/>
                <a:sym typeface="Times New Roman"/>
              </a:defRPr>
            </a:pPr>
            <a:endParaRPr/>
          </a:p>
        </p:txBody>
      </p:sp>
      <p:sp>
        <p:nvSpPr>
          <p:cNvPr id="119" name="Shape 119"/>
          <p:cNvSpPr/>
          <p:nvPr/>
        </p:nvSpPr>
        <p:spPr>
          <a:xfrm>
            <a:off x="685800" y="1054100"/>
            <a:ext cx="7772400" cy="0"/>
          </a:xfrm>
          <a:prstGeom prst="line">
            <a:avLst/>
          </a:prstGeom>
          <a:ln>
            <a:solidFill>
              <a:schemeClr val="accent2"/>
            </a:solidFill>
          </a:ln>
        </p:spPr>
        <p:txBody>
          <a:bodyPr lIns="45719" rIns="45719"/>
          <a:lstStyle/>
          <a:p>
            <a:pPr>
              <a:defRPr>
                <a:latin typeface="+mn-lt"/>
                <a:ea typeface="+mn-ea"/>
                <a:cs typeface="+mn-cs"/>
                <a:sym typeface="Times New Roman"/>
              </a:defRPr>
            </a:pPr>
            <a:endParaRPr/>
          </a:p>
        </p:txBody>
      </p:sp>
      <p:sp>
        <p:nvSpPr>
          <p:cNvPr id="120" name="Shape 120"/>
          <p:cNvSpPr>
            <a:spLocks noGrp="1"/>
          </p:cNvSpPr>
          <p:nvPr>
            <p:ph type="title"/>
          </p:nvPr>
        </p:nvSpPr>
        <p:spPr>
          <a:xfrm>
            <a:off x="1698625" y="115887"/>
            <a:ext cx="5678488" cy="838201"/>
          </a:xfrm>
          <a:prstGeom prst="rect">
            <a:avLst/>
          </a:prstGeom>
        </p:spPr>
        <p:txBody>
          <a:bodyPr>
            <a:normAutofit/>
          </a:bodyPr>
          <a:lstStyle/>
          <a:p>
            <a:r>
              <a:t>Title Text</a:t>
            </a:r>
          </a:p>
        </p:txBody>
      </p:sp>
      <p:sp>
        <p:nvSpPr>
          <p:cNvPr id="121" name="Shape 121"/>
          <p:cNvSpPr>
            <a:spLocks noGrp="1"/>
          </p:cNvSpPr>
          <p:nvPr>
            <p:ph type="body" idx="1"/>
          </p:nvPr>
        </p:nvSpPr>
        <p:spPr>
          <a:xfrm>
            <a:off x="685800" y="1238250"/>
            <a:ext cx="7772400" cy="4781550"/>
          </a:xfrm>
          <a:prstGeom prst="rect">
            <a:avLst/>
          </a:prstGeom>
        </p:spPr>
        <p:txBody>
          <a:bodyPr>
            <a:normAutofit/>
          </a:bodyPr>
          <a:lstStyle>
            <a:lvl1pPr>
              <a:buBlip>
                <a:blip r:embed="rId3"/>
              </a:buBlip>
            </a:lvl1pPr>
            <a:lvl2pPr marL="768926" indent="-311726">
              <a:buBlip>
                <a:blip r:embed="rId4"/>
              </a:buBlip>
            </a:lvl2pPr>
            <a:lvl3pPr marL="1188719" indent="-274319">
              <a:buBlip>
                <a:blip r:embed="rId5"/>
              </a:buBlip>
            </a:lvl3pPr>
          </a:lstStyle>
          <a:p>
            <a:r>
              <a:t>Body Level One</a:t>
            </a:r>
          </a:p>
          <a:p>
            <a:pPr lvl="1"/>
            <a:r>
              <a:t>Body Level Two</a:t>
            </a:r>
          </a:p>
          <a:p>
            <a:pPr lvl="2"/>
            <a:r>
              <a:t>Body Level Three</a:t>
            </a:r>
          </a:p>
          <a:p>
            <a:pPr lvl="3"/>
            <a:r>
              <a:t>Body Level Four</a:t>
            </a:r>
          </a:p>
          <a:p>
            <a:pPr lvl="4"/>
            <a:r>
              <a:t>Body Level Five</a:t>
            </a:r>
          </a:p>
        </p:txBody>
      </p:sp>
      <p:sp>
        <p:nvSpPr>
          <p:cNvPr id="122" name="Shape 12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pic>
        <p:nvPicPr>
          <p:cNvPr id="129" name="image1.png" descr="master05_image002"/>
          <p:cNvPicPr>
            <a:picLocks noChangeAspect="1"/>
          </p:cNvPicPr>
          <p:nvPr/>
        </p:nvPicPr>
        <p:blipFill>
          <a:blip r:embed="rId2">
            <a:extLst/>
          </a:blip>
          <a:stretch>
            <a:fillRect/>
          </a:stretch>
        </p:blipFill>
        <p:spPr>
          <a:xfrm>
            <a:off x="7489825" y="398463"/>
            <a:ext cx="1141413" cy="1033463"/>
          </a:xfrm>
          <a:prstGeom prst="rect">
            <a:avLst/>
          </a:prstGeom>
          <a:ln w="12700">
            <a:miter lim="400000"/>
          </a:ln>
        </p:spPr>
      </p:pic>
      <p:sp>
        <p:nvSpPr>
          <p:cNvPr id="130" name="Shape 130"/>
          <p:cNvSpPr/>
          <p:nvPr/>
        </p:nvSpPr>
        <p:spPr>
          <a:xfrm>
            <a:off x="685800" y="1676400"/>
            <a:ext cx="7772400" cy="0"/>
          </a:xfrm>
          <a:prstGeom prst="line">
            <a:avLst/>
          </a:prstGeom>
          <a:ln>
            <a:solidFill>
              <a:schemeClr val="accent2"/>
            </a:solidFill>
          </a:ln>
        </p:spPr>
        <p:txBody>
          <a:bodyPr lIns="45719" rIns="45719"/>
          <a:lstStyle/>
          <a:p>
            <a:pPr>
              <a:defRPr>
                <a:latin typeface="+mn-lt"/>
                <a:ea typeface="+mn-ea"/>
                <a:cs typeface="+mn-cs"/>
                <a:sym typeface="Times New Roman"/>
              </a:defRPr>
            </a:pPr>
            <a:endParaRPr/>
          </a:p>
        </p:txBody>
      </p:sp>
      <p:sp>
        <p:nvSpPr>
          <p:cNvPr id="131" name="Shape 131"/>
          <p:cNvSpPr/>
          <p:nvPr/>
        </p:nvSpPr>
        <p:spPr>
          <a:xfrm>
            <a:off x="685800" y="5943600"/>
            <a:ext cx="7772400" cy="0"/>
          </a:xfrm>
          <a:prstGeom prst="line">
            <a:avLst/>
          </a:prstGeom>
          <a:ln>
            <a:solidFill>
              <a:schemeClr val="accent2"/>
            </a:solidFill>
          </a:ln>
        </p:spPr>
        <p:txBody>
          <a:bodyPr lIns="45719" rIns="45719"/>
          <a:lstStyle/>
          <a:p>
            <a:pPr>
              <a:defRPr>
                <a:latin typeface="+mn-lt"/>
                <a:ea typeface="+mn-ea"/>
                <a:cs typeface="+mn-cs"/>
                <a:sym typeface="Times New Roman"/>
              </a:defRPr>
            </a:pPr>
            <a:endParaRPr/>
          </a:p>
        </p:txBody>
      </p:sp>
      <p:sp>
        <p:nvSpPr>
          <p:cNvPr id="132" name="Shape 132"/>
          <p:cNvSpPr/>
          <p:nvPr/>
        </p:nvSpPr>
        <p:spPr>
          <a:xfrm>
            <a:off x="4919662" y="568325"/>
            <a:ext cx="2640014" cy="62484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r">
              <a:spcBef>
                <a:spcPts val="1000"/>
              </a:spcBef>
              <a:defRPr sz="1800">
                <a:effectLst>
                  <a:outerShdw blurRad="38100" dist="38100" dir="2700000" rotWithShape="0">
                    <a:srgbClr val="C0C0C0"/>
                  </a:outerShdw>
                </a:effectLst>
                <a:latin typeface="Trebuchet MS"/>
                <a:ea typeface="Trebuchet MS"/>
                <a:cs typeface="Trebuchet MS"/>
                <a:sym typeface="Trebuchet MS"/>
              </a:defRPr>
            </a:pPr>
            <a:r>
              <a:t>Politecnico</a:t>
            </a:r>
          </a:p>
          <a:p>
            <a:pPr algn="r">
              <a:defRPr sz="1800">
                <a:effectLst>
                  <a:outerShdw blurRad="38100" dist="38100" dir="2700000" rotWithShape="0">
                    <a:srgbClr val="C0C0C0"/>
                  </a:outerShdw>
                </a:effectLst>
                <a:latin typeface="Trebuchet MS"/>
                <a:ea typeface="Trebuchet MS"/>
                <a:cs typeface="Trebuchet MS"/>
                <a:sym typeface="Trebuchet MS"/>
              </a:defRPr>
            </a:pPr>
            <a:r>
              <a:t>di Milano</a:t>
            </a:r>
          </a:p>
        </p:txBody>
      </p:sp>
      <p:sp>
        <p:nvSpPr>
          <p:cNvPr id="133" name="Shape 133"/>
          <p:cNvSpPr>
            <a:spLocks noGrp="1"/>
          </p:cNvSpPr>
          <p:nvPr>
            <p:ph type="title"/>
          </p:nvPr>
        </p:nvSpPr>
        <p:spPr>
          <a:xfrm>
            <a:off x="685800" y="1981200"/>
            <a:ext cx="7772400" cy="1143000"/>
          </a:xfrm>
          <a:prstGeom prst="rect">
            <a:avLst/>
          </a:prstGeom>
        </p:spPr>
        <p:txBody>
          <a:bodyPr>
            <a:normAutofit/>
          </a:bodyPr>
          <a:lstStyle>
            <a:lvl1pPr algn="ctr"/>
          </a:lstStyle>
          <a:p>
            <a:r>
              <a:t>Title Text</a:t>
            </a:r>
          </a:p>
        </p:txBody>
      </p:sp>
      <p:sp>
        <p:nvSpPr>
          <p:cNvPr id="134" name="Shape 134"/>
          <p:cNvSpPr>
            <a:spLocks noGrp="1"/>
          </p:cNvSpPr>
          <p:nvPr>
            <p:ph type="body" sz="quarter" idx="1"/>
          </p:nvPr>
        </p:nvSpPr>
        <p:spPr>
          <a:xfrm>
            <a:off x="1371600" y="3429000"/>
            <a:ext cx="6400800" cy="914400"/>
          </a:xfrm>
          <a:prstGeom prst="rect">
            <a:avLst/>
          </a:prstGeom>
        </p:spPr>
        <p:txBody>
          <a:bodyPr>
            <a:normAutofit/>
          </a:bodyPr>
          <a:lstStyle>
            <a:lvl1pPr marL="0" indent="0" algn="ctr">
              <a:spcBef>
                <a:spcPts val="400"/>
              </a:spcBef>
              <a:buSzTx/>
              <a:buNone/>
              <a:defRPr sz="1800">
                <a:solidFill>
                  <a:srgbClr val="003366"/>
                </a:solidFill>
                <a:effectLst>
                  <a:outerShdw blurRad="38100" dist="38100" dir="2700000" rotWithShape="0">
                    <a:srgbClr val="C0C0C0"/>
                  </a:outerShdw>
                </a:effectLst>
              </a:defRPr>
            </a:lvl1pPr>
            <a:lvl2pPr marL="690994" indent="-233794" algn="ctr">
              <a:spcBef>
                <a:spcPts val="400"/>
              </a:spcBef>
              <a:buBlip>
                <a:blip r:embed="rId3"/>
              </a:buBlip>
              <a:defRPr sz="1800">
                <a:solidFill>
                  <a:srgbClr val="003366"/>
                </a:solidFill>
                <a:effectLst>
                  <a:outerShdw blurRad="38100" dist="38100" dir="2700000" rotWithShape="0">
                    <a:srgbClr val="C0C0C0"/>
                  </a:outerShdw>
                </a:effectLst>
              </a:defRPr>
            </a:lvl2pPr>
            <a:lvl3pPr marL="1120138" indent="-205738" algn="ctr">
              <a:spcBef>
                <a:spcPts val="400"/>
              </a:spcBef>
              <a:buBlip>
                <a:blip r:embed="rId4"/>
              </a:buBlip>
              <a:defRPr sz="1800">
                <a:solidFill>
                  <a:srgbClr val="003366"/>
                </a:solidFill>
                <a:effectLst>
                  <a:outerShdw blurRad="38100" dist="38100" dir="2700000" rotWithShape="0">
                    <a:srgbClr val="C0C0C0"/>
                  </a:outerShdw>
                </a:effectLst>
              </a:defRPr>
            </a:lvl3pPr>
            <a:lvl4pPr marL="1600200" indent="-228600" algn="ctr">
              <a:spcBef>
                <a:spcPts val="400"/>
              </a:spcBef>
              <a:defRPr sz="1800">
                <a:solidFill>
                  <a:srgbClr val="003366"/>
                </a:solidFill>
                <a:effectLst>
                  <a:outerShdw blurRad="38100" dist="38100" dir="2700000" rotWithShape="0">
                    <a:srgbClr val="C0C0C0"/>
                  </a:outerShdw>
                </a:effectLst>
              </a:defRPr>
            </a:lvl4pPr>
            <a:lvl5pPr marL="2085975" indent="-257175" algn="ctr">
              <a:spcBef>
                <a:spcPts val="400"/>
              </a:spcBef>
              <a:defRPr sz="1800">
                <a:solidFill>
                  <a:srgbClr val="003366"/>
                </a:solidFill>
                <a:effectLst>
                  <a:outerShdw blurRad="38100" dist="38100" dir="2700000" rotWithShape="0">
                    <a:srgbClr val="C0C0C0"/>
                  </a:outerShdw>
                </a:effectLst>
              </a:defRPr>
            </a:lvl5pPr>
          </a:lstStyle>
          <a:p>
            <a:r>
              <a:t>Body Level One</a:t>
            </a:r>
          </a:p>
          <a:p>
            <a:pPr lvl="1"/>
            <a:r>
              <a:t>Body Level Two</a:t>
            </a:r>
          </a:p>
          <a:p>
            <a:pPr lvl="2"/>
            <a:r>
              <a:t>Body Level Three</a:t>
            </a:r>
          </a:p>
          <a:p>
            <a:pPr lvl="3"/>
            <a:r>
              <a:t>Body Level Four</a:t>
            </a:r>
          </a:p>
          <a:p>
            <a:pPr lvl="4"/>
            <a:r>
              <a:t>Body Level Five</a:t>
            </a:r>
          </a:p>
        </p:txBody>
      </p:sp>
      <p:sp>
        <p:nvSpPr>
          <p:cNvPr id="135" name="Shape 135"/>
          <p:cNvSpPr>
            <a:spLocks noGrp="1"/>
          </p:cNvSpPr>
          <p:nvPr>
            <p:ph type="sldNum" sz="quarter" idx="2"/>
          </p:nvPr>
        </p:nvSpPr>
        <p:spPr>
          <a:xfrm>
            <a:off x="6421209" y="6356350"/>
            <a:ext cx="263982" cy="26924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7" name="Shape 27"/>
          <p:cNvSpPr>
            <a:spLocks noGrp="1"/>
          </p:cNvSpPr>
          <p:nvPr>
            <p:ph type="title"/>
          </p:nvPr>
        </p:nvSpPr>
        <p:spPr>
          <a:xfrm>
            <a:off x="1698625" y="115887"/>
            <a:ext cx="5678488" cy="838201"/>
          </a:xfrm>
          <a:prstGeom prst="rect">
            <a:avLst/>
          </a:prstGeom>
        </p:spPr>
        <p:txBody>
          <a:bodyPr>
            <a:normAutofit/>
          </a:bodyPr>
          <a:lstStyle/>
          <a:p>
            <a:r>
              <a:t>Title Text</a:t>
            </a:r>
          </a:p>
        </p:txBody>
      </p:sp>
      <p:sp>
        <p:nvSpPr>
          <p:cNvPr id="28" name="Shape 28"/>
          <p:cNvSpPr>
            <a:spLocks noGrp="1"/>
          </p:cNvSpPr>
          <p:nvPr>
            <p:ph type="body" idx="1"/>
          </p:nvPr>
        </p:nvSpPr>
        <p:spPr>
          <a:xfrm>
            <a:off x="685800" y="1238250"/>
            <a:ext cx="7772400" cy="4781550"/>
          </a:xfrm>
          <a:prstGeom prst="rect">
            <a:avLst/>
          </a:prstGeom>
        </p:spPr>
        <p:txBody>
          <a:bodyPr>
            <a:normAutofit/>
          </a:bodyPr>
          <a:lstStyle>
            <a:lvl1pPr>
              <a:buBlip>
                <a:blip r:embed="rId2"/>
              </a:buBlip>
            </a:lvl1pPr>
            <a:lvl2pPr>
              <a:buBlip>
                <a:blip r:embed="rId3"/>
              </a:buBlip>
            </a:lvl2pPr>
            <a:lvl3pPr>
              <a:buBlip>
                <a:blip r:embed="rId4"/>
              </a:buBlip>
            </a:lvl3pPr>
          </a:lstStyle>
          <a:p>
            <a:r>
              <a:t>Body Level One</a:t>
            </a:r>
          </a:p>
          <a:p>
            <a:pPr lvl="1"/>
            <a:r>
              <a:t>Body Level Two</a:t>
            </a:r>
          </a:p>
          <a:p>
            <a:pPr lvl="2"/>
            <a:r>
              <a:t>Body Level Three</a:t>
            </a:r>
          </a:p>
          <a:p>
            <a:pPr lvl="3"/>
            <a:r>
              <a:t>Body Level Four</a:t>
            </a:r>
          </a:p>
          <a:p>
            <a:pPr lvl="4"/>
            <a:r>
              <a:t>Body Level Five</a:t>
            </a:r>
          </a:p>
        </p:txBody>
      </p:sp>
      <p:sp>
        <p:nvSpPr>
          <p:cNvPr id="29" name="Shape 2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36" name="Shape 36"/>
          <p:cNvSpPr>
            <a:spLocks noGrp="1"/>
          </p:cNvSpPr>
          <p:nvPr>
            <p:ph type="title"/>
          </p:nvPr>
        </p:nvSpPr>
        <p:spPr>
          <a:xfrm>
            <a:off x="722312" y="4406900"/>
            <a:ext cx="7772401" cy="1362075"/>
          </a:xfrm>
          <a:prstGeom prst="rect">
            <a:avLst/>
          </a:prstGeom>
        </p:spPr>
        <p:txBody>
          <a:bodyPr anchor="t">
            <a:normAutofit/>
          </a:bodyPr>
          <a:lstStyle>
            <a:lvl1pPr>
              <a:defRPr sz="4000" b="1" cap="all"/>
            </a:lvl1pPr>
          </a:lstStyle>
          <a:p>
            <a:r>
              <a:t>Title Text</a:t>
            </a:r>
          </a:p>
        </p:txBody>
      </p:sp>
      <p:sp>
        <p:nvSpPr>
          <p:cNvPr id="37" name="Shape 37"/>
          <p:cNvSpPr>
            <a:spLocks noGrp="1"/>
          </p:cNvSpPr>
          <p:nvPr>
            <p:ph type="body" sz="quarter" idx="1"/>
          </p:nvPr>
        </p:nvSpPr>
        <p:spPr>
          <a:xfrm>
            <a:off x="722312" y="2906713"/>
            <a:ext cx="7772401" cy="1500188"/>
          </a:xfrm>
          <a:prstGeom prst="rect">
            <a:avLst/>
          </a:prstGeom>
        </p:spPr>
        <p:txBody>
          <a:bodyPr anchor="b">
            <a:normAutofit/>
          </a:bodyPr>
          <a:lstStyle>
            <a:lvl1pPr marL="0" indent="0">
              <a:spcBef>
                <a:spcPts val="400"/>
              </a:spcBef>
              <a:buSzTx/>
              <a:buNone/>
              <a:defRPr sz="2000"/>
            </a:lvl1pPr>
            <a:lvl2pPr marL="0" indent="457200">
              <a:spcBef>
                <a:spcPts val="400"/>
              </a:spcBef>
              <a:buSzTx/>
              <a:buNone/>
              <a:defRPr sz="2000"/>
            </a:lvl2pPr>
            <a:lvl3pPr marL="0" indent="914400">
              <a:spcBef>
                <a:spcPts val="400"/>
              </a:spcBef>
              <a:buSzTx/>
              <a:buNone/>
              <a:defRPr sz="2000"/>
            </a:lvl3pPr>
            <a:lvl4pPr marL="0" indent="1371600">
              <a:spcBef>
                <a:spcPts val="400"/>
              </a:spcBef>
              <a:buSzTx/>
              <a:buNone/>
              <a:defRPr sz="2000"/>
            </a:lvl4pPr>
            <a:lvl5pPr marL="0" indent="1828800">
              <a:spcBef>
                <a:spcPts val="400"/>
              </a:spcBef>
              <a:buSzTx/>
              <a:buNone/>
              <a:defRPr sz="2000"/>
            </a:lvl5pPr>
          </a:lstStyle>
          <a:p>
            <a:r>
              <a:t>Body Level One</a:t>
            </a:r>
          </a:p>
          <a:p>
            <a:pPr lvl="1"/>
            <a:r>
              <a:t>Body Level Two</a:t>
            </a:r>
          </a:p>
          <a:p>
            <a:pPr lvl="2"/>
            <a:r>
              <a:t>Body Level Three</a:t>
            </a:r>
          </a:p>
          <a:p>
            <a:pPr lvl="3"/>
            <a:r>
              <a:t>Body Level Four</a:t>
            </a:r>
          </a:p>
          <a:p>
            <a:pPr lvl="4"/>
            <a:r>
              <a:t>Body Level Five</a:t>
            </a:r>
          </a:p>
        </p:txBody>
      </p:sp>
      <p:sp>
        <p:nvSpPr>
          <p:cNvPr id="38" name="Shape 3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45" name="Shape 45"/>
          <p:cNvSpPr>
            <a:spLocks noGrp="1"/>
          </p:cNvSpPr>
          <p:nvPr>
            <p:ph type="title"/>
          </p:nvPr>
        </p:nvSpPr>
        <p:spPr>
          <a:xfrm>
            <a:off x="1698625" y="115887"/>
            <a:ext cx="5678488" cy="838201"/>
          </a:xfrm>
          <a:prstGeom prst="rect">
            <a:avLst/>
          </a:prstGeom>
        </p:spPr>
        <p:txBody>
          <a:bodyPr>
            <a:normAutofit/>
          </a:bodyPr>
          <a:lstStyle/>
          <a:p>
            <a:r>
              <a:t>Title Text</a:t>
            </a:r>
          </a:p>
        </p:txBody>
      </p:sp>
      <p:sp>
        <p:nvSpPr>
          <p:cNvPr id="46" name="Shape 46"/>
          <p:cNvSpPr>
            <a:spLocks noGrp="1"/>
          </p:cNvSpPr>
          <p:nvPr>
            <p:ph type="body" sz="half" idx="1"/>
          </p:nvPr>
        </p:nvSpPr>
        <p:spPr>
          <a:xfrm>
            <a:off x="685800" y="1238250"/>
            <a:ext cx="3810000" cy="4781550"/>
          </a:xfrm>
          <a:prstGeom prst="rect">
            <a:avLst/>
          </a:prstGeom>
        </p:spPr>
        <p:txBody>
          <a:bodyPr>
            <a:normAutofit/>
          </a:bodyPr>
          <a:lstStyle>
            <a:lvl1pPr>
              <a:spcBef>
                <a:spcPts val="600"/>
              </a:spcBef>
              <a:buBlip>
                <a:blip r:embed="rId2"/>
              </a:buBlip>
              <a:defRPr sz="2800"/>
            </a:lvl1pPr>
            <a:lvl2pPr marL="790575" indent="-333375">
              <a:spcBef>
                <a:spcPts val="600"/>
              </a:spcBef>
              <a:buBlip>
                <a:blip r:embed="rId3"/>
              </a:buBlip>
              <a:defRPr sz="2800"/>
            </a:lvl2pPr>
            <a:lvl3pPr marL="1234439" indent="-320039">
              <a:spcBef>
                <a:spcPts val="600"/>
              </a:spcBef>
              <a:buBlip>
                <a:blip r:embed="rId4"/>
              </a:buBlip>
              <a:defRPr sz="2800"/>
            </a:lvl3pPr>
            <a:lvl4pPr marL="1727200" indent="-355600">
              <a:spcBef>
                <a:spcPts val="600"/>
              </a:spcBef>
              <a:defRPr sz="2800"/>
            </a:lvl4pPr>
            <a:lvl5pPr marL="2184400" indent="-355600">
              <a:spcBef>
                <a:spcPts val="600"/>
              </a:spcBef>
              <a:defRPr sz="2800"/>
            </a:lvl5pPr>
          </a:lstStyle>
          <a:p>
            <a:r>
              <a:t>Body Level One</a:t>
            </a:r>
          </a:p>
          <a:p>
            <a:pPr lvl="1"/>
            <a:r>
              <a:t>Body Level Two</a:t>
            </a:r>
          </a:p>
          <a:p>
            <a:pPr lvl="2"/>
            <a:r>
              <a:t>Body Level Three</a:t>
            </a:r>
          </a:p>
          <a:p>
            <a:pPr lvl="3"/>
            <a:r>
              <a:t>Body Level Four</a:t>
            </a:r>
          </a:p>
          <a:p>
            <a:pPr lvl="4"/>
            <a:r>
              <a:t>Body Level Five</a:t>
            </a:r>
          </a:p>
        </p:txBody>
      </p:sp>
      <p:sp>
        <p:nvSpPr>
          <p:cNvPr id="47" name="Shape 4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54" name="Shape 54"/>
          <p:cNvSpPr>
            <a:spLocks noGrp="1"/>
          </p:cNvSpPr>
          <p:nvPr>
            <p:ph type="title"/>
          </p:nvPr>
        </p:nvSpPr>
        <p:spPr>
          <a:xfrm>
            <a:off x="457200" y="274638"/>
            <a:ext cx="8229600" cy="1143001"/>
          </a:xfrm>
          <a:prstGeom prst="rect">
            <a:avLst/>
          </a:prstGeom>
        </p:spPr>
        <p:txBody>
          <a:bodyPr>
            <a:normAutofit/>
          </a:bodyPr>
          <a:lstStyle/>
          <a:p>
            <a:r>
              <a:t>Title Text</a:t>
            </a:r>
          </a:p>
        </p:txBody>
      </p:sp>
      <p:sp>
        <p:nvSpPr>
          <p:cNvPr id="55" name="Shape 55"/>
          <p:cNvSpPr>
            <a:spLocks noGrp="1"/>
          </p:cNvSpPr>
          <p:nvPr>
            <p:ph type="body" sz="quarter" idx="1"/>
          </p:nvPr>
        </p:nvSpPr>
        <p:spPr>
          <a:xfrm>
            <a:off x="457200" y="1535112"/>
            <a:ext cx="4040188" cy="639763"/>
          </a:xfrm>
          <a:prstGeom prst="rect">
            <a:avLst/>
          </a:prstGeom>
        </p:spPr>
        <p:txBody>
          <a:bodyPr anchor="b">
            <a:normAutofit/>
          </a:bodyPr>
          <a:lstStyle>
            <a:lvl1pPr marL="0" indent="0">
              <a:buSzTx/>
              <a:buNone/>
              <a:defRPr b="1"/>
            </a:lvl1pPr>
            <a:lvl2pPr marL="0" indent="457200">
              <a:buSzTx/>
              <a:buNone/>
              <a:defRPr b="1"/>
            </a:lvl2pPr>
            <a:lvl3pPr marL="0" indent="914400">
              <a:buSzTx/>
              <a:buNone/>
              <a:defRPr b="1"/>
            </a:lvl3pPr>
            <a:lvl4pPr marL="0" indent="1371600">
              <a:buSzTx/>
              <a:buNone/>
              <a:defRPr b="1"/>
            </a:lvl4pPr>
            <a:lvl5pPr marL="0" indent="1828800">
              <a:buSzTx/>
              <a:buNone/>
              <a:defRPr b="1"/>
            </a:lvl5pPr>
          </a:lstStyle>
          <a:p>
            <a:r>
              <a:t>Body Level One</a:t>
            </a:r>
          </a:p>
          <a:p>
            <a:pPr lvl="1"/>
            <a:r>
              <a:t>Body Level Two</a:t>
            </a:r>
          </a:p>
          <a:p>
            <a:pPr lvl="2"/>
            <a:r>
              <a:t>Body Level Three</a:t>
            </a:r>
          </a:p>
          <a:p>
            <a:pPr lvl="3"/>
            <a:r>
              <a:t>Body Level Four</a:t>
            </a:r>
          </a:p>
          <a:p>
            <a:pPr lvl="4"/>
            <a:r>
              <a:t>Body Level Five</a:t>
            </a:r>
          </a:p>
        </p:txBody>
      </p:sp>
      <p:sp>
        <p:nvSpPr>
          <p:cNvPr id="56" name="Shape 56"/>
          <p:cNvSpPr>
            <a:spLocks noGrp="1"/>
          </p:cNvSpPr>
          <p:nvPr>
            <p:ph type="body" sz="quarter" idx="13"/>
          </p:nvPr>
        </p:nvSpPr>
        <p:spPr>
          <a:xfrm>
            <a:off x="4645025" y="1535112"/>
            <a:ext cx="4041775" cy="639763"/>
          </a:xfrm>
          <a:prstGeom prst="rect">
            <a:avLst/>
          </a:prstGeom>
        </p:spPr>
        <p:txBody>
          <a:bodyPr anchor="b">
            <a:normAutofit/>
          </a:bodyPr>
          <a:lstStyle/>
          <a:p>
            <a:pPr marL="0" indent="0">
              <a:buSzTx/>
              <a:buNone/>
              <a:defRPr b="1"/>
            </a:pPr>
            <a:endParaRPr/>
          </a:p>
        </p:txBody>
      </p:sp>
      <p:sp>
        <p:nvSpPr>
          <p:cNvPr id="57" name="Shape 5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1698625" y="115887"/>
            <a:ext cx="5678488" cy="838201"/>
          </a:xfrm>
          <a:prstGeom prst="rect">
            <a:avLst/>
          </a:prstGeom>
        </p:spPr>
        <p:txBody>
          <a:bodyPr>
            <a:normAutofit/>
          </a:bodyPr>
          <a:lstStyle/>
          <a:p>
            <a:r>
              <a:t>Title Text</a:t>
            </a:r>
          </a:p>
        </p:txBody>
      </p:sp>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72" name="Shape 7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9" name="Shape 79"/>
          <p:cNvSpPr>
            <a:spLocks noGrp="1"/>
          </p:cNvSpPr>
          <p:nvPr>
            <p:ph type="title"/>
          </p:nvPr>
        </p:nvSpPr>
        <p:spPr>
          <a:xfrm>
            <a:off x="457200" y="273050"/>
            <a:ext cx="3008314" cy="1162050"/>
          </a:xfrm>
          <a:prstGeom prst="rect">
            <a:avLst/>
          </a:prstGeom>
        </p:spPr>
        <p:txBody>
          <a:bodyPr anchor="b">
            <a:normAutofit/>
          </a:bodyPr>
          <a:lstStyle>
            <a:lvl1pPr>
              <a:defRPr sz="2000" b="1"/>
            </a:lvl1pPr>
          </a:lstStyle>
          <a:p>
            <a:r>
              <a:t>Title Text</a:t>
            </a:r>
          </a:p>
        </p:txBody>
      </p:sp>
      <p:sp>
        <p:nvSpPr>
          <p:cNvPr id="80" name="Shape 80"/>
          <p:cNvSpPr>
            <a:spLocks noGrp="1"/>
          </p:cNvSpPr>
          <p:nvPr>
            <p:ph type="body" idx="1"/>
          </p:nvPr>
        </p:nvSpPr>
        <p:spPr>
          <a:xfrm>
            <a:off x="3575050" y="273050"/>
            <a:ext cx="5111750" cy="5853113"/>
          </a:xfrm>
          <a:prstGeom prst="rect">
            <a:avLst/>
          </a:prstGeom>
        </p:spPr>
        <p:txBody>
          <a:bodyPr>
            <a:normAutofit/>
          </a:bodyPr>
          <a:lstStyle>
            <a:lvl1pPr>
              <a:spcBef>
                <a:spcPts val="700"/>
              </a:spcBef>
              <a:buBlip>
                <a:blip r:embed="rId2"/>
              </a:buBlip>
              <a:defRPr sz="3200"/>
            </a:lvl1pPr>
            <a:lvl2pPr marL="783771" indent="-326571">
              <a:spcBef>
                <a:spcPts val="700"/>
              </a:spcBef>
              <a:buBlip>
                <a:blip r:embed="rId3"/>
              </a:buBlip>
              <a:defRPr sz="3200"/>
            </a:lvl2pPr>
            <a:lvl3pPr marL="1219200" indent="-304800">
              <a:spcBef>
                <a:spcPts val="700"/>
              </a:spcBef>
              <a:buBlip>
                <a:blip r:embed="rId4"/>
              </a:buBlip>
              <a:defRPr sz="3200"/>
            </a:lvl3pPr>
            <a:lvl4pPr marL="1737360" indent="-365760">
              <a:spcBef>
                <a:spcPts val="700"/>
              </a:spcBef>
              <a:defRPr sz="3200"/>
            </a:lvl4pPr>
            <a:lvl5pPr marL="2194560" indent="-365760">
              <a:spcBef>
                <a:spcPts val="700"/>
              </a:spcBef>
              <a:defRPr sz="3200"/>
            </a:lvl5pPr>
          </a:lstStyle>
          <a:p>
            <a:r>
              <a:t>Body Level One</a:t>
            </a:r>
          </a:p>
          <a:p>
            <a:pPr lvl="1"/>
            <a:r>
              <a:t>Body Level Two</a:t>
            </a:r>
          </a:p>
          <a:p>
            <a:pPr lvl="2"/>
            <a:r>
              <a:t>Body Level Three</a:t>
            </a:r>
          </a:p>
          <a:p>
            <a:pPr lvl="3"/>
            <a:r>
              <a:t>Body Level Four</a:t>
            </a:r>
          </a:p>
          <a:p>
            <a:pPr lvl="4"/>
            <a:r>
              <a:t>Body Level Five</a:t>
            </a:r>
          </a:p>
        </p:txBody>
      </p:sp>
      <p:sp>
        <p:nvSpPr>
          <p:cNvPr id="81" name="Shape 81"/>
          <p:cNvSpPr>
            <a:spLocks noGrp="1"/>
          </p:cNvSpPr>
          <p:nvPr>
            <p:ph type="body" sz="half" idx="13"/>
          </p:nvPr>
        </p:nvSpPr>
        <p:spPr>
          <a:xfrm>
            <a:off x="457199" y="1435100"/>
            <a:ext cx="3008315" cy="4691063"/>
          </a:xfrm>
          <a:prstGeom prst="rect">
            <a:avLst/>
          </a:prstGeom>
        </p:spPr>
        <p:txBody>
          <a:bodyPr>
            <a:normAutofit/>
          </a:bodyPr>
          <a:lstStyle/>
          <a:p>
            <a:pPr marL="0" indent="0">
              <a:spcBef>
                <a:spcPts val="300"/>
              </a:spcBef>
              <a:buSzTx/>
              <a:buNone/>
              <a:defRPr sz="1400"/>
            </a:pPr>
            <a:endParaRPr/>
          </a:p>
        </p:txBody>
      </p:sp>
      <p:sp>
        <p:nvSpPr>
          <p:cNvPr id="82" name="Shape 8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9" name="Shape 89"/>
          <p:cNvSpPr>
            <a:spLocks noGrp="1"/>
          </p:cNvSpPr>
          <p:nvPr>
            <p:ph type="title"/>
          </p:nvPr>
        </p:nvSpPr>
        <p:spPr>
          <a:xfrm>
            <a:off x="1792288" y="4800600"/>
            <a:ext cx="5486401" cy="566738"/>
          </a:xfrm>
          <a:prstGeom prst="rect">
            <a:avLst/>
          </a:prstGeom>
        </p:spPr>
        <p:txBody>
          <a:bodyPr anchor="b">
            <a:normAutofit/>
          </a:bodyPr>
          <a:lstStyle>
            <a:lvl1pPr>
              <a:defRPr sz="2000" b="1"/>
            </a:lvl1pPr>
          </a:lstStyle>
          <a:p>
            <a:r>
              <a:t>Title Text</a:t>
            </a:r>
          </a:p>
        </p:txBody>
      </p:sp>
      <p:sp>
        <p:nvSpPr>
          <p:cNvPr id="90" name="Shape 90"/>
          <p:cNvSpPr>
            <a:spLocks noGrp="1"/>
          </p:cNvSpPr>
          <p:nvPr>
            <p:ph type="pic" sz="half" idx="13"/>
          </p:nvPr>
        </p:nvSpPr>
        <p:spPr>
          <a:xfrm>
            <a:off x="1792288" y="612775"/>
            <a:ext cx="5486401" cy="4114800"/>
          </a:xfrm>
          <a:prstGeom prst="rect">
            <a:avLst/>
          </a:prstGeom>
        </p:spPr>
        <p:txBody>
          <a:bodyPr lIns="91439" rIns="91439"/>
          <a:lstStyle/>
          <a:p>
            <a:endParaRPr/>
          </a:p>
        </p:txBody>
      </p:sp>
      <p:sp>
        <p:nvSpPr>
          <p:cNvPr id="91" name="Shape 91"/>
          <p:cNvSpPr>
            <a:spLocks noGrp="1"/>
          </p:cNvSpPr>
          <p:nvPr>
            <p:ph type="body" sz="quarter" idx="1"/>
          </p:nvPr>
        </p:nvSpPr>
        <p:spPr>
          <a:xfrm>
            <a:off x="1792288" y="5367337"/>
            <a:ext cx="5486401" cy="804863"/>
          </a:xfrm>
          <a:prstGeom prst="rect">
            <a:avLst/>
          </a:prstGeom>
        </p:spPr>
        <p:txBody>
          <a:bodyPr>
            <a:normAutofit/>
          </a:bodyPr>
          <a:lstStyle>
            <a:lvl1pPr marL="0" indent="0">
              <a:spcBef>
                <a:spcPts val="300"/>
              </a:spcBef>
              <a:buSzTx/>
              <a:buNone/>
              <a:defRPr sz="1400"/>
            </a:lvl1pPr>
            <a:lvl2pPr marL="0" indent="457200">
              <a:spcBef>
                <a:spcPts val="300"/>
              </a:spcBef>
              <a:buSzTx/>
              <a:buNone/>
              <a:defRPr sz="1400"/>
            </a:lvl2pPr>
            <a:lvl3pPr marL="0" indent="914400">
              <a:spcBef>
                <a:spcPts val="300"/>
              </a:spcBef>
              <a:buSzTx/>
              <a:buNone/>
              <a:defRPr sz="1400"/>
            </a:lvl3pPr>
            <a:lvl4pPr marL="0" indent="1371600">
              <a:spcBef>
                <a:spcPts val="300"/>
              </a:spcBef>
              <a:buSzTx/>
              <a:buNone/>
              <a:defRPr sz="1400"/>
            </a:lvl4pPr>
            <a:lvl5pPr marL="0" indent="1828800">
              <a:spcBef>
                <a:spcPts val="300"/>
              </a:spcBef>
              <a:buSzTx/>
              <a:buNone/>
              <a:defRPr sz="1400"/>
            </a:lvl5pPr>
          </a:lstStyle>
          <a:p>
            <a:r>
              <a:t>Body Level One</a:t>
            </a:r>
          </a:p>
          <a:p>
            <a:pPr lvl="1"/>
            <a:r>
              <a:t>Body Level Two</a:t>
            </a:r>
          </a:p>
          <a:p>
            <a:pPr lvl="2"/>
            <a:r>
              <a:t>Body Level Three</a:t>
            </a:r>
          </a:p>
          <a:p>
            <a:pPr lvl="3"/>
            <a:r>
              <a:t>Body Level Four</a:t>
            </a:r>
          </a:p>
          <a:p>
            <a:pPr lvl="4"/>
            <a:r>
              <a:t>Body Level Five</a:t>
            </a:r>
          </a:p>
        </p:txBody>
      </p:sp>
      <p:sp>
        <p:nvSpPr>
          <p:cNvPr id="92" name="Shape 9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Off val="44000"/>
          </a:schemeClr>
        </a:solidFill>
        <a:effectLst/>
      </p:bgPr>
    </p:bg>
    <p:spTree>
      <p:nvGrpSpPr>
        <p:cNvPr id="1" name=""/>
        <p:cNvGrpSpPr/>
        <p:nvPr/>
      </p:nvGrpSpPr>
      <p:grpSpPr>
        <a:xfrm>
          <a:off x="0" y="0"/>
          <a:ext cx="0" cy="0"/>
          <a:chOff x="0" y="0"/>
          <a:chExt cx="0" cy="0"/>
        </a:xfrm>
      </p:grpSpPr>
      <p:pic>
        <p:nvPicPr>
          <p:cNvPr id="2" name="image1.png" descr="master05_image002"/>
          <p:cNvPicPr>
            <a:picLocks noChangeAspect="1"/>
          </p:cNvPicPr>
          <p:nvPr/>
        </p:nvPicPr>
        <p:blipFill>
          <a:blip r:embed="rId15">
            <a:extLst/>
          </a:blip>
          <a:stretch>
            <a:fillRect/>
          </a:stretch>
        </p:blipFill>
        <p:spPr>
          <a:xfrm>
            <a:off x="7489825" y="98425"/>
            <a:ext cx="1141413" cy="1033463"/>
          </a:xfrm>
          <a:prstGeom prst="rect">
            <a:avLst/>
          </a:prstGeom>
          <a:ln w="12700">
            <a:miter lim="400000"/>
          </a:ln>
        </p:spPr>
      </p:pic>
      <p:sp>
        <p:nvSpPr>
          <p:cNvPr id="3" name="Shape 3"/>
          <p:cNvSpPr/>
          <p:nvPr/>
        </p:nvSpPr>
        <p:spPr>
          <a:xfrm>
            <a:off x="685800" y="6248400"/>
            <a:ext cx="7772400" cy="0"/>
          </a:xfrm>
          <a:prstGeom prst="line">
            <a:avLst/>
          </a:prstGeom>
          <a:ln>
            <a:solidFill>
              <a:schemeClr val="accent2"/>
            </a:solidFill>
          </a:ln>
        </p:spPr>
        <p:txBody>
          <a:bodyPr lIns="45719" rIns="45719"/>
          <a:lstStyle/>
          <a:p>
            <a:endParaRPr/>
          </a:p>
        </p:txBody>
      </p:sp>
      <p:sp>
        <p:nvSpPr>
          <p:cNvPr id="4" name="Shape 4"/>
          <p:cNvSpPr/>
          <p:nvPr/>
        </p:nvSpPr>
        <p:spPr>
          <a:xfrm>
            <a:off x="685800" y="1054100"/>
            <a:ext cx="7772400" cy="0"/>
          </a:xfrm>
          <a:prstGeom prst="line">
            <a:avLst/>
          </a:prstGeom>
          <a:ln>
            <a:solidFill>
              <a:schemeClr val="accent2"/>
            </a:solidFill>
          </a:ln>
        </p:spPr>
        <p:txBody>
          <a:bodyPr lIns="45719" rIns="45719"/>
          <a:lstStyle/>
          <a:p>
            <a:endParaRPr/>
          </a:p>
        </p:txBody>
      </p:sp>
      <p:sp>
        <p:nvSpPr>
          <p:cNvPr id="5" name="Shape 5"/>
          <p:cNvSpPr>
            <a:spLocks noGrp="1"/>
          </p:cNvSpPr>
          <p:nvPr>
            <p:ph type="sldNum" sz="quarter" idx="2"/>
          </p:nvPr>
        </p:nvSpPr>
        <p:spPr>
          <a:xfrm>
            <a:off x="4440009" y="6337300"/>
            <a:ext cx="263982" cy="269240"/>
          </a:xfrm>
          <a:prstGeom prst="rect">
            <a:avLst/>
          </a:prstGeom>
          <a:ln w="12700">
            <a:miter lim="400000"/>
          </a:ln>
        </p:spPr>
        <p:txBody>
          <a:bodyPr wrap="none" lIns="45719" rIns="45719">
            <a:spAutoFit/>
          </a:bodyPr>
          <a:lstStyle>
            <a:lvl1pPr algn="ctr">
              <a:defRPr sz="1200">
                <a:solidFill>
                  <a:srgbClr val="003366"/>
                </a:solidFill>
                <a:effectLst>
                  <a:outerShdw blurRad="38100" dist="38100" dir="2700000" rotWithShape="0">
                    <a:srgbClr val="C0C0C0"/>
                  </a:outerShdw>
                </a:effectLst>
                <a:latin typeface="Trebuchet MS"/>
                <a:ea typeface="Trebuchet MS"/>
                <a:cs typeface="Trebuchet MS"/>
                <a:sym typeface="Trebuchet MS"/>
              </a:defRPr>
            </a:lvl1pPr>
          </a:lstStyle>
          <a:p>
            <a:fld id="{86CB4B4D-7CA3-9044-876B-883B54F8677D}" type="slidenum">
              <a:t>‹#›</a:t>
            </a:fld>
            <a:endParaRPr/>
          </a:p>
        </p:txBody>
      </p:sp>
      <p:sp>
        <p:nvSpPr>
          <p:cNvPr id="6" name="Shape 6"/>
          <p:cNvSpPr>
            <a:spLocks noGrp="1"/>
          </p:cNvSpPr>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lstStyle/>
          <a:p>
            <a:r>
              <a:t>Title Text</a:t>
            </a:r>
          </a:p>
        </p:txBody>
      </p:sp>
      <p:sp>
        <p:nvSpPr>
          <p:cNvPr id="7" name="Shape 7"/>
          <p:cNvSpPr>
            <a:spLocks noGrp="1"/>
          </p:cNvSpPr>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xmlns="" val="1"/>
            </a:ext>
          </a:extLst>
        </p:spPr>
        <p:txBody>
          <a:bodyPr lIns="45719" rIns="45719"/>
          <a:lstStyle>
            <a:lvl1pPr>
              <a:buBlip>
                <a:blip r:embed="rId16"/>
              </a:buBlip>
            </a:lvl1pPr>
            <a:lvl2pPr>
              <a:buBlip>
                <a:blip r:embed="rId17"/>
              </a:buBlip>
            </a:lvl2pPr>
            <a:lvl3pPr>
              <a:buBlip>
                <a:blip r:embed="rId18"/>
              </a:buBlip>
            </a:lvl3p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3366"/>
          </a:solidFill>
          <a:effectLst>
            <a:outerShdw blurRad="38100" dist="38100" dir="2700000" rotWithShape="0">
              <a:srgbClr val="C0C0C0"/>
            </a:outerShdw>
          </a:effectLst>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3366"/>
          </a:solidFill>
          <a:effectLst>
            <a:outerShdw blurRad="38100" dist="38100" dir="2700000" rotWithShape="0">
              <a:srgbClr val="C0C0C0"/>
            </a:outerShdw>
          </a:effectLst>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3366"/>
          </a:solidFill>
          <a:effectLst>
            <a:outerShdw blurRad="38100" dist="38100" dir="2700000" rotWithShape="0">
              <a:srgbClr val="C0C0C0"/>
            </a:outerShdw>
          </a:effectLst>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3366"/>
          </a:solidFill>
          <a:effectLst>
            <a:outerShdw blurRad="38100" dist="38100" dir="2700000" rotWithShape="0">
              <a:srgbClr val="C0C0C0"/>
            </a:outerShdw>
          </a:effectLst>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3366"/>
          </a:solidFill>
          <a:effectLst>
            <a:outerShdw blurRad="38100" dist="38100" dir="2700000" rotWithShape="0">
              <a:srgbClr val="C0C0C0"/>
            </a:outerShdw>
          </a:effectLst>
          <a:uFillTx/>
          <a:latin typeface="Arial"/>
          <a:ea typeface="Arial"/>
          <a:cs typeface="Arial"/>
          <a:sym typeface="Arial"/>
        </a:defRPr>
      </a:lvl5pPr>
      <a:lvl6pPr marL="0" marR="0" indent="457200" algn="l" defTabSz="914400" rtl="0" latinLnBrk="0">
        <a:lnSpc>
          <a:spcPct val="100000"/>
        </a:lnSpc>
        <a:spcBef>
          <a:spcPts val="0"/>
        </a:spcBef>
        <a:spcAft>
          <a:spcPts val="0"/>
        </a:spcAft>
        <a:buClrTx/>
        <a:buSzTx/>
        <a:buFontTx/>
        <a:buNone/>
        <a:tabLst/>
        <a:defRPr sz="2800" b="0" i="0" u="none" strike="noStrike" cap="none" spc="0" baseline="0">
          <a:ln>
            <a:noFill/>
          </a:ln>
          <a:solidFill>
            <a:srgbClr val="003366"/>
          </a:solidFill>
          <a:effectLst>
            <a:outerShdw blurRad="38100" dist="38100" dir="2700000" rotWithShape="0">
              <a:srgbClr val="C0C0C0"/>
            </a:outerShdw>
          </a:effectLst>
          <a:uFillTx/>
          <a:latin typeface="Arial"/>
          <a:ea typeface="Arial"/>
          <a:cs typeface="Arial"/>
          <a:sym typeface="Arial"/>
        </a:defRPr>
      </a:lvl6pPr>
      <a:lvl7pPr marL="0" marR="0" indent="914400" algn="l" defTabSz="914400" rtl="0" latinLnBrk="0">
        <a:lnSpc>
          <a:spcPct val="100000"/>
        </a:lnSpc>
        <a:spcBef>
          <a:spcPts val="0"/>
        </a:spcBef>
        <a:spcAft>
          <a:spcPts val="0"/>
        </a:spcAft>
        <a:buClrTx/>
        <a:buSzTx/>
        <a:buFontTx/>
        <a:buNone/>
        <a:tabLst/>
        <a:defRPr sz="2800" b="0" i="0" u="none" strike="noStrike" cap="none" spc="0" baseline="0">
          <a:ln>
            <a:noFill/>
          </a:ln>
          <a:solidFill>
            <a:srgbClr val="003366"/>
          </a:solidFill>
          <a:effectLst>
            <a:outerShdw blurRad="38100" dist="38100" dir="2700000" rotWithShape="0">
              <a:srgbClr val="C0C0C0"/>
            </a:outerShdw>
          </a:effectLst>
          <a:uFillTx/>
          <a:latin typeface="Arial"/>
          <a:ea typeface="Arial"/>
          <a:cs typeface="Arial"/>
          <a:sym typeface="Arial"/>
        </a:defRPr>
      </a:lvl7pPr>
      <a:lvl8pPr marL="0" marR="0" indent="1371600" algn="l" defTabSz="914400" rtl="0" latinLnBrk="0">
        <a:lnSpc>
          <a:spcPct val="100000"/>
        </a:lnSpc>
        <a:spcBef>
          <a:spcPts val="0"/>
        </a:spcBef>
        <a:spcAft>
          <a:spcPts val="0"/>
        </a:spcAft>
        <a:buClrTx/>
        <a:buSzTx/>
        <a:buFontTx/>
        <a:buNone/>
        <a:tabLst/>
        <a:defRPr sz="2800" b="0" i="0" u="none" strike="noStrike" cap="none" spc="0" baseline="0">
          <a:ln>
            <a:noFill/>
          </a:ln>
          <a:solidFill>
            <a:srgbClr val="003366"/>
          </a:solidFill>
          <a:effectLst>
            <a:outerShdw blurRad="38100" dist="38100" dir="2700000" rotWithShape="0">
              <a:srgbClr val="C0C0C0"/>
            </a:outerShdw>
          </a:effectLst>
          <a:uFillTx/>
          <a:latin typeface="Arial"/>
          <a:ea typeface="Arial"/>
          <a:cs typeface="Arial"/>
          <a:sym typeface="Arial"/>
        </a:defRPr>
      </a:lvl8pPr>
      <a:lvl9pPr marL="0" marR="0" indent="1828800" algn="l" defTabSz="914400" rtl="0" latinLnBrk="0">
        <a:lnSpc>
          <a:spcPct val="100000"/>
        </a:lnSpc>
        <a:spcBef>
          <a:spcPts val="0"/>
        </a:spcBef>
        <a:spcAft>
          <a:spcPts val="0"/>
        </a:spcAft>
        <a:buClrTx/>
        <a:buSzTx/>
        <a:buFontTx/>
        <a:buNone/>
        <a:tabLst/>
        <a:defRPr sz="2800" b="0" i="0" u="none" strike="noStrike" cap="none" spc="0" baseline="0">
          <a:ln>
            <a:noFill/>
          </a:ln>
          <a:solidFill>
            <a:srgbClr val="003366"/>
          </a:solidFill>
          <a:effectLst>
            <a:outerShdw blurRad="38100" dist="38100" dir="2700000" rotWithShape="0">
              <a:srgbClr val="C0C0C0"/>
            </a:outerShdw>
          </a:effectLst>
          <a:uFillTx/>
          <a:latin typeface="Arial"/>
          <a:ea typeface="Arial"/>
          <a:cs typeface="Arial"/>
          <a:sym typeface="Arial"/>
        </a:defRPr>
      </a:lvl9pPr>
    </p:titleStyle>
    <p:bodyStyle>
      <a:lvl1pPr marL="342900" marR="0" indent="-342900" algn="l" defTabSz="914400" rtl="0" latinLnBrk="0">
        <a:lnSpc>
          <a:spcPct val="100000"/>
        </a:lnSpc>
        <a:spcBef>
          <a:spcPts val="500"/>
        </a:spcBef>
        <a:spcAft>
          <a:spcPts val="0"/>
        </a:spcAft>
        <a:buClrTx/>
        <a:buSzPct val="60000"/>
        <a:buFontTx/>
        <a:buBlip>
          <a:blip r:embed="rId16"/>
        </a:buBlip>
        <a:tabLst/>
        <a:defRPr sz="2400" b="0" i="0" u="none" strike="noStrike" cap="none" spc="0" baseline="0">
          <a:ln>
            <a:noFill/>
          </a:ln>
          <a:solidFill>
            <a:srgbClr val="000000"/>
          </a:solidFill>
          <a:uFillTx/>
          <a:latin typeface="Arial"/>
          <a:ea typeface="Arial"/>
          <a:cs typeface="Arial"/>
          <a:sym typeface="Arial"/>
        </a:defRPr>
      </a:lvl1pPr>
      <a:lvl2pPr marL="768927" marR="0" indent="-311727" algn="l" defTabSz="914400" rtl="0" latinLnBrk="0">
        <a:lnSpc>
          <a:spcPct val="100000"/>
        </a:lnSpc>
        <a:spcBef>
          <a:spcPts val="500"/>
        </a:spcBef>
        <a:spcAft>
          <a:spcPts val="0"/>
        </a:spcAft>
        <a:buClrTx/>
        <a:buSzPct val="75000"/>
        <a:buFontTx/>
        <a:buBlip>
          <a:blip r:embed="rId17"/>
        </a:buBlip>
        <a:tabLst/>
        <a:defRPr sz="2400" b="0" i="0" u="none" strike="noStrike" cap="none" spc="0" baseline="0">
          <a:ln>
            <a:noFill/>
          </a:ln>
          <a:solidFill>
            <a:srgbClr val="000000"/>
          </a:solidFill>
          <a:uFillTx/>
          <a:latin typeface="Arial"/>
          <a:ea typeface="Arial"/>
          <a:cs typeface="Arial"/>
          <a:sym typeface="Arial"/>
        </a:defRPr>
      </a:lvl2pPr>
      <a:lvl3pPr marL="1188719" marR="0" indent="-274319" algn="l" defTabSz="914400" rtl="0" latinLnBrk="0">
        <a:lnSpc>
          <a:spcPct val="100000"/>
        </a:lnSpc>
        <a:spcBef>
          <a:spcPts val="500"/>
        </a:spcBef>
        <a:spcAft>
          <a:spcPts val="0"/>
        </a:spcAft>
        <a:buClrTx/>
        <a:buSzPct val="70000"/>
        <a:buFontTx/>
        <a:buBlip>
          <a:blip r:embed="rId18"/>
        </a:buBlip>
        <a:tabLst/>
        <a:defRPr sz="2400" b="0" i="0" u="none" strike="noStrike" cap="none" spc="0" baseline="0">
          <a:ln>
            <a:noFill/>
          </a:ln>
          <a:solidFill>
            <a:srgbClr val="000000"/>
          </a:solidFill>
          <a:uFillTx/>
          <a:latin typeface="Arial"/>
          <a:ea typeface="Arial"/>
          <a:cs typeface="Arial"/>
          <a:sym typeface="Arial"/>
        </a:defRPr>
      </a:lvl3pPr>
      <a:lvl4pPr marL="1676400" marR="0" indent="-304800" algn="l" defTabSz="914400" rtl="0" latinLnBrk="0">
        <a:lnSpc>
          <a:spcPct val="100000"/>
        </a:lnSpc>
        <a:spcBef>
          <a:spcPts val="500"/>
        </a:spcBef>
        <a:spcAft>
          <a:spcPts val="0"/>
        </a:spcAft>
        <a:buClrTx/>
        <a:buSzPct val="100000"/>
        <a:buFontTx/>
        <a:buChar char="–"/>
        <a:tabLst/>
        <a:defRPr sz="2400" b="0" i="0" u="none" strike="noStrike" cap="none" spc="0" baseline="0">
          <a:ln>
            <a:noFill/>
          </a:ln>
          <a:solidFill>
            <a:srgbClr val="000000"/>
          </a:solidFill>
          <a:uFillTx/>
          <a:latin typeface="Arial"/>
          <a:ea typeface="Arial"/>
          <a:cs typeface="Arial"/>
          <a:sym typeface="Arial"/>
        </a:defRPr>
      </a:lvl4pPr>
      <a:lvl5pPr marL="2171700" marR="0" indent="-342900" algn="l" defTabSz="914400" rtl="0" latinLnBrk="0">
        <a:lnSpc>
          <a:spcPct val="100000"/>
        </a:lnSpc>
        <a:spcBef>
          <a:spcPts val="500"/>
        </a:spcBef>
        <a:spcAft>
          <a:spcPts val="0"/>
        </a:spcAft>
        <a:buClrTx/>
        <a:buSzPct val="100000"/>
        <a:buFontTx/>
        <a:buChar char="»"/>
        <a:tabLst/>
        <a:defRPr sz="2400" b="0" i="0" u="none" strike="noStrike" cap="none" spc="0" baseline="0">
          <a:ln>
            <a:noFill/>
          </a:ln>
          <a:solidFill>
            <a:srgbClr val="000000"/>
          </a:solidFill>
          <a:uFillTx/>
          <a:latin typeface="Arial"/>
          <a:ea typeface="Arial"/>
          <a:cs typeface="Arial"/>
          <a:sym typeface="Arial"/>
        </a:defRPr>
      </a:lvl5pPr>
      <a:lvl6pPr marL="2628900" marR="0" indent="-342900" algn="l" defTabSz="914400" rtl="0" latinLnBrk="0">
        <a:lnSpc>
          <a:spcPct val="100000"/>
        </a:lnSpc>
        <a:spcBef>
          <a:spcPts val="500"/>
        </a:spcBef>
        <a:spcAft>
          <a:spcPts val="0"/>
        </a:spcAft>
        <a:buClrTx/>
        <a:buSzPct val="100000"/>
        <a:buFontTx/>
        <a:buChar char="»"/>
        <a:tabLst/>
        <a:defRPr sz="2400" b="0" i="0" u="none" strike="noStrike" cap="none" spc="0" baseline="0">
          <a:ln>
            <a:noFill/>
          </a:ln>
          <a:solidFill>
            <a:srgbClr val="000000"/>
          </a:solidFill>
          <a:uFillTx/>
          <a:latin typeface="Arial"/>
          <a:ea typeface="Arial"/>
          <a:cs typeface="Arial"/>
          <a:sym typeface="Arial"/>
        </a:defRPr>
      </a:lvl6pPr>
      <a:lvl7pPr marL="3086100" marR="0" indent="-342900" algn="l" defTabSz="914400" rtl="0" latinLnBrk="0">
        <a:lnSpc>
          <a:spcPct val="100000"/>
        </a:lnSpc>
        <a:spcBef>
          <a:spcPts val="500"/>
        </a:spcBef>
        <a:spcAft>
          <a:spcPts val="0"/>
        </a:spcAft>
        <a:buClrTx/>
        <a:buSzPct val="100000"/>
        <a:buFontTx/>
        <a:buChar char="»"/>
        <a:tabLst/>
        <a:defRPr sz="2400" b="0" i="0" u="none" strike="noStrike" cap="none" spc="0" baseline="0">
          <a:ln>
            <a:noFill/>
          </a:ln>
          <a:solidFill>
            <a:srgbClr val="000000"/>
          </a:solidFill>
          <a:uFillTx/>
          <a:latin typeface="Arial"/>
          <a:ea typeface="Arial"/>
          <a:cs typeface="Arial"/>
          <a:sym typeface="Arial"/>
        </a:defRPr>
      </a:lvl7pPr>
      <a:lvl8pPr marL="3543300" marR="0" indent="-342900" algn="l" defTabSz="914400" rtl="0" latinLnBrk="0">
        <a:lnSpc>
          <a:spcPct val="100000"/>
        </a:lnSpc>
        <a:spcBef>
          <a:spcPts val="500"/>
        </a:spcBef>
        <a:spcAft>
          <a:spcPts val="0"/>
        </a:spcAft>
        <a:buClrTx/>
        <a:buSzPct val="100000"/>
        <a:buFontTx/>
        <a:buChar char="»"/>
        <a:tabLst/>
        <a:defRPr sz="2400" b="0" i="0" u="none" strike="noStrike" cap="none" spc="0" baseline="0">
          <a:ln>
            <a:noFill/>
          </a:ln>
          <a:solidFill>
            <a:srgbClr val="000000"/>
          </a:solidFill>
          <a:uFillTx/>
          <a:latin typeface="Arial"/>
          <a:ea typeface="Arial"/>
          <a:cs typeface="Arial"/>
          <a:sym typeface="Arial"/>
        </a:defRPr>
      </a:lvl8pPr>
      <a:lvl9pPr marL="4000500" marR="0" indent="-342900" algn="l" defTabSz="914400" rtl="0" latinLnBrk="0">
        <a:lnSpc>
          <a:spcPct val="100000"/>
        </a:lnSpc>
        <a:spcBef>
          <a:spcPts val="500"/>
        </a:spcBef>
        <a:spcAft>
          <a:spcPts val="0"/>
        </a:spcAft>
        <a:buClrTx/>
        <a:buSzPct val="100000"/>
        <a:buFontTx/>
        <a:buChar char="»"/>
        <a:tabLst/>
        <a:defRPr sz="2400" b="0" i="0" u="none" strike="noStrike" cap="none" spc="0" baseline="0">
          <a:ln>
            <a:noFill/>
          </a:ln>
          <a:solidFill>
            <a:srgbClr val="000000"/>
          </a:solidFill>
          <a:uFillTx/>
          <a:latin typeface="Arial"/>
          <a:ea typeface="Arial"/>
          <a:cs typeface="Arial"/>
          <a:sym typeface="Arial"/>
        </a:defRPr>
      </a:lvl9pPr>
    </p:bodyStyle>
    <p:otherStyle>
      <a:lvl1pPr marL="0" marR="0" indent="0" algn="ct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effectLst>
            <a:outerShdw blurRad="38100" dist="38100" dir="2700000" rotWithShape="0">
              <a:srgbClr val="C0C0C0"/>
            </a:outerShdw>
          </a:effectLst>
          <a:uFillTx/>
          <a:latin typeface="+mn-lt"/>
          <a:ea typeface="+mn-ea"/>
          <a:cs typeface="+mn-cs"/>
          <a:sym typeface="Trebuchet MS"/>
        </a:defRPr>
      </a:lvl1pPr>
      <a:lvl2pPr marL="0" marR="0" indent="457200" algn="ct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effectLst>
            <a:outerShdw blurRad="38100" dist="38100" dir="2700000" rotWithShape="0">
              <a:srgbClr val="C0C0C0"/>
            </a:outerShdw>
          </a:effectLst>
          <a:uFillTx/>
          <a:latin typeface="+mn-lt"/>
          <a:ea typeface="+mn-ea"/>
          <a:cs typeface="+mn-cs"/>
          <a:sym typeface="Trebuchet MS"/>
        </a:defRPr>
      </a:lvl2pPr>
      <a:lvl3pPr marL="0" marR="0" indent="914400" algn="ct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effectLst>
            <a:outerShdw blurRad="38100" dist="38100" dir="2700000" rotWithShape="0">
              <a:srgbClr val="C0C0C0"/>
            </a:outerShdw>
          </a:effectLst>
          <a:uFillTx/>
          <a:latin typeface="+mn-lt"/>
          <a:ea typeface="+mn-ea"/>
          <a:cs typeface="+mn-cs"/>
          <a:sym typeface="Trebuchet MS"/>
        </a:defRPr>
      </a:lvl3pPr>
      <a:lvl4pPr marL="0" marR="0" indent="1371600" algn="ct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effectLst>
            <a:outerShdw blurRad="38100" dist="38100" dir="2700000" rotWithShape="0">
              <a:srgbClr val="C0C0C0"/>
            </a:outerShdw>
          </a:effectLst>
          <a:uFillTx/>
          <a:latin typeface="+mn-lt"/>
          <a:ea typeface="+mn-ea"/>
          <a:cs typeface="+mn-cs"/>
          <a:sym typeface="Trebuchet MS"/>
        </a:defRPr>
      </a:lvl4pPr>
      <a:lvl5pPr marL="0" marR="0" indent="1828800" algn="ct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effectLst>
            <a:outerShdw blurRad="38100" dist="38100" dir="2700000" rotWithShape="0">
              <a:srgbClr val="C0C0C0"/>
            </a:outerShdw>
          </a:effectLst>
          <a:uFillTx/>
          <a:latin typeface="+mn-lt"/>
          <a:ea typeface="+mn-ea"/>
          <a:cs typeface="+mn-cs"/>
          <a:sym typeface="Trebuchet MS"/>
        </a:defRPr>
      </a:lvl5pPr>
      <a:lvl6pPr marL="0" marR="0" indent="2286000" algn="ct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effectLst>
            <a:outerShdw blurRad="38100" dist="38100" dir="2700000" rotWithShape="0">
              <a:srgbClr val="C0C0C0"/>
            </a:outerShdw>
          </a:effectLst>
          <a:uFillTx/>
          <a:latin typeface="+mn-lt"/>
          <a:ea typeface="+mn-ea"/>
          <a:cs typeface="+mn-cs"/>
          <a:sym typeface="Trebuchet MS"/>
        </a:defRPr>
      </a:lvl6pPr>
      <a:lvl7pPr marL="0" marR="0" indent="2743200" algn="ct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effectLst>
            <a:outerShdw blurRad="38100" dist="38100" dir="2700000" rotWithShape="0">
              <a:srgbClr val="C0C0C0"/>
            </a:outerShdw>
          </a:effectLst>
          <a:uFillTx/>
          <a:latin typeface="+mn-lt"/>
          <a:ea typeface="+mn-ea"/>
          <a:cs typeface="+mn-cs"/>
          <a:sym typeface="Trebuchet MS"/>
        </a:defRPr>
      </a:lvl7pPr>
      <a:lvl8pPr marL="0" marR="0" indent="3200400" algn="ct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effectLst>
            <a:outerShdw blurRad="38100" dist="38100" dir="2700000" rotWithShape="0">
              <a:srgbClr val="C0C0C0"/>
            </a:outerShdw>
          </a:effectLst>
          <a:uFillTx/>
          <a:latin typeface="+mn-lt"/>
          <a:ea typeface="+mn-ea"/>
          <a:cs typeface="+mn-cs"/>
          <a:sym typeface="Trebuchet MS"/>
        </a:defRPr>
      </a:lvl8pPr>
      <a:lvl9pPr marL="0" marR="0" indent="3657600" algn="ct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effectLst>
            <a:outerShdw blurRad="38100" dist="38100" dir="2700000" rotWithShape="0">
              <a:srgbClr val="C0C0C0"/>
            </a:outerShdw>
          </a:effectLst>
          <a:uFillTx/>
          <a:latin typeface="+mn-lt"/>
          <a:ea typeface="+mn-ea"/>
          <a:cs typeface="+mn-cs"/>
          <a:sym typeface="Trebuchet M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p:cNvSpPr>
          <p:nvPr>
            <p:ph type="title"/>
          </p:nvPr>
        </p:nvSpPr>
        <p:spPr>
          <a:xfrm>
            <a:off x="685800" y="2101850"/>
            <a:ext cx="7772400" cy="889000"/>
          </a:xfrm>
          <a:prstGeom prst="rect">
            <a:avLst/>
          </a:prstGeom>
        </p:spPr>
        <p:txBody>
          <a:bodyPr/>
          <a:lstStyle>
            <a:lvl1pPr>
              <a:defRPr sz="3200"/>
            </a:lvl1pPr>
          </a:lstStyle>
          <a:p>
            <a:r>
              <a:t>Power Enjoy Project</a:t>
            </a:r>
          </a:p>
        </p:txBody>
      </p:sp>
      <p:sp>
        <p:nvSpPr>
          <p:cNvPr id="145" name="Shape 145"/>
          <p:cNvSpPr>
            <a:spLocks noGrp="1"/>
          </p:cNvSpPr>
          <p:nvPr>
            <p:ph type="body" sz="quarter" idx="1"/>
          </p:nvPr>
        </p:nvSpPr>
        <p:spPr>
          <a:xfrm>
            <a:off x="6431361" y="5013176"/>
            <a:ext cx="2023645" cy="914401"/>
          </a:xfrm>
          <a:prstGeom prst="rect">
            <a:avLst/>
          </a:prstGeom>
        </p:spPr>
        <p:txBody>
          <a:bodyPr>
            <a:normAutofit lnSpcReduction="10000"/>
          </a:bodyPr>
          <a:lstStyle/>
          <a:p>
            <a:pPr algn="l" defTabSz="640079">
              <a:spcBef>
                <a:spcPts val="300"/>
              </a:spcBef>
              <a:defRPr sz="1260">
                <a:effectLst>
                  <a:outerShdw blurRad="26669" dist="26669" dir="2700000" rotWithShape="0">
                    <a:srgbClr val="C0C0C0"/>
                  </a:outerShdw>
                </a:effectLst>
              </a:defRPr>
            </a:pPr>
            <a:r>
              <a:t>Team:</a:t>
            </a:r>
          </a:p>
          <a:p>
            <a:pPr algn="l" defTabSz="640079">
              <a:spcBef>
                <a:spcPts val="300"/>
              </a:spcBef>
              <a:defRPr sz="1260">
                <a:effectLst>
                  <a:outerShdw blurRad="26669" dist="26669" dir="2700000" rotWithShape="0">
                    <a:srgbClr val="C0C0C0"/>
                  </a:outerShdw>
                </a:effectLst>
              </a:defRPr>
            </a:pPr>
            <a:r>
              <a:t>Marco FERNI</a:t>
            </a:r>
          </a:p>
          <a:p>
            <a:pPr algn="l" defTabSz="640079">
              <a:spcBef>
                <a:spcPts val="300"/>
              </a:spcBef>
              <a:defRPr sz="1260">
                <a:effectLst>
                  <a:outerShdw blurRad="26669" dist="26669" dir="2700000" rotWithShape="0">
                    <a:srgbClr val="C0C0C0"/>
                  </a:outerShdw>
                </a:effectLst>
              </a:defRPr>
            </a:pPr>
            <a:r>
              <a:t>Angelo Claudio RE</a:t>
            </a:r>
          </a:p>
          <a:p>
            <a:pPr algn="l" defTabSz="640079">
              <a:spcBef>
                <a:spcPts val="300"/>
              </a:spcBef>
              <a:defRPr sz="1260">
                <a:effectLst>
                  <a:outerShdw blurRad="26669" dist="26669" dir="2700000" rotWithShape="0">
                    <a:srgbClr val="C0C0C0"/>
                  </a:outerShdw>
                </a:effectLst>
              </a:defRPr>
            </a:pPr>
            <a:r>
              <a:t>Gabriele TERMIGNONE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a:spLocks noGrp="1"/>
          </p:cNvSpPr>
          <p:nvPr>
            <p:ph type="title"/>
          </p:nvPr>
        </p:nvSpPr>
        <p:spPr>
          <a:xfrm>
            <a:off x="1698624" y="115887"/>
            <a:ext cx="5678490" cy="838201"/>
          </a:xfrm>
          <a:prstGeom prst="rect">
            <a:avLst/>
          </a:prstGeom>
        </p:spPr>
        <p:txBody>
          <a:bodyPr/>
          <a:lstStyle/>
          <a:p>
            <a:r>
              <a:t>Goals (2/2)</a:t>
            </a:r>
          </a:p>
        </p:txBody>
      </p:sp>
      <p:sp>
        <p:nvSpPr>
          <p:cNvPr id="177" name="Shape 177"/>
          <p:cNvSpPr>
            <a:spLocks noGrp="1"/>
          </p:cNvSpPr>
          <p:nvPr>
            <p:ph type="body" idx="1"/>
          </p:nvPr>
        </p:nvSpPr>
        <p:spPr>
          <a:prstGeom prst="rect">
            <a:avLst/>
          </a:prstGeom>
        </p:spPr>
        <p:txBody>
          <a:bodyPr/>
          <a:lstStyle/>
          <a:p>
            <a:pPr>
              <a:lnSpc>
                <a:spcPct val="120000"/>
              </a:lnSpc>
              <a:buBlip>
                <a:blip r:embed="rId2"/>
              </a:buBlip>
              <a:defRPr sz="1600"/>
            </a:pPr>
            <a:r>
              <a:rPr b="1" dirty="0"/>
              <a:t>G7: Allow user to reserve a car</a:t>
            </a:r>
          </a:p>
          <a:p>
            <a:pPr>
              <a:lnSpc>
                <a:spcPct val="120000"/>
              </a:lnSpc>
              <a:buBlip>
                <a:blip r:embed="rId2"/>
              </a:buBlip>
              <a:defRPr sz="1600"/>
            </a:pPr>
            <a:r>
              <a:rPr b="1" dirty="0"/>
              <a:t>G8: Discourage fake and too long reservation</a:t>
            </a:r>
            <a:r>
              <a:rPr lang="it-IT" b="1" dirty="0"/>
              <a:t>s</a:t>
            </a:r>
            <a:endParaRPr b="1" dirty="0"/>
          </a:p>
          <a:p>
            <a:pPr>
              <a:lnSpc>
                <a:spcPct val="120000"/>
              </a:lnSpc>
              <a:buBlip>
                <a:blip r:embed="rId2"/>
              </a:buBlip>
              <a:defRPr sz="1600"/>
            </a:pPr>
            <a:r>
              <a:rPr b="1" dirty="0"/>
              <a:t>G9: Allow the user who reserved the car to see information about his reservation</a:t>
            </a:r>
          </a:p>
          <a:p>
            <a:pPr>
              <a:lnSpc>
                <a:spcPct val="120000"/>
              </a:lnSpc>
              <a:buBlip>
                <a:blip r:embed="rId2"/>
              </a:buBlip>
              <a:defRPr sz="1600"/>
            </a:pPr>
            <a:r>
              <a:rPr dirty="0"/>
              <a:t>G10: Allow only the user who reserved the car (and his passenger) to access it </a:t>
            </a:r>
          </a:p>
          <a:p>
            <a:pPr>
              <a:lnSpc>
                <a:spcPct val="120000"/>
              </a:lnSpc>
              <a:buBlip>
                <a:blip r:embed="rId2"/>
              </a:buBlip>
              <a:defRPr sz="1600"/>
            </a:pPr>
            <a:r>
              <a:rPr dirty="0"/>
              <a:t>G11: Guarantee the correctness of the </a:t>
            </a:r>
            <a:r>
              <a:rPr lang="it-IT" dirty="0"/>
              <a:t>"</a:t>
            </a:r>
            <a:r>
              <a:rPr dirty="0"/>
              <a:t>cost of the trip</a:t>
            </a:r>
            <a:r>
              <a:rPr lang="it-IT" dirty="0"/>
              <a:t>"</a:t>
            </a:r>
            <a:endParaRPr dirty="0"/>
          </a:p>
          <a:p>
            <a:pPr>
              <a:lnSpc>
                <a:spcPct val="120000"/>
              </a:lnSpc>
              <a:buBlip>
                <a:blip r:embed="rId2"/>
              </a:buBlip>
              <a:defRPr sz="1600"/>
            </a:pPr>
            <a:r>
              <a:rPr dirty="0"/>
              <a:t>G12: Guarantee the correctness of the </a:t>
            </a:r>
            <a:r>
              <a:rPr lang="it-IT" dirty="0"/>
              <a:t>"</a:t>
            </a:r>
            <a:r>
              <a:rPr dirty="0"/>
              <a:t>virtuousness coefficient</a:t>
            </a:r>
            <a:r>
              <a:rPr lang="it-IT" dirty="0"/>
              <a:t>"</a:t>
            </a:r>
            <a:endParaRPr dirty="0"/>
          </a:p>
          <a:p>
            <a:pPr>
              <a:lnSpc>
                <a:spcPct val="120000"/>
              </a:lnSpc>
              <a:buBlip>
                <a:blip r:embed="rId2"/>
              </a:buBlip>
              <a:defRPr sz="1600"/>
            </a:pPr>
            <a:r>
              <a:rPr dirty="0"/>
              <a:t>G13: Guarantee the correctness and the payment of the final bill</a:t>
            </a:r>
          </a:p>
          <a:p>
            <a:pPr>
              <a:lnSpc>
                <a:spcPct val="120000"/>
              </a:lnSpc>
              <a:buBlip>
                <a:blip r:embed="rId2"/>
              </a:buBlip>
              <a:defRPr sz="1600"/>
            </a:pPr>
            <a:r>
              <a:rPr dirty="0"/>
              <a:t>G14: Support the users saving money</a:t>
            </a:r>
          </a:p>
        </p:txBody>
      </p:sp>
      <p:sp>
        <p:nvSpPr>
          <p:cNvPr id="178" name="Shape 178"/>
          <p:cNvSpPr>
            <a:spLocks noGrp="1"/>
          </p:cNvSpPr>
          <p:nvPr>
            <p:ph type="sldNum" sz="quarter" idx="4294967295"/>
          </p:nvPr>
        </p:nvSpPr>
        <p:spPr>
          <a:xfrm>
            <a:off x="4440009" y="6337300"/>
            <a:ext cx="263982" cy="26924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10</a:t>
            </a:fld>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hape 180"/>
          <p:cNvSpPr>
            <a:spLocks noGrp="1"/>
          </p:cNvSpPr>
          <p:nvPr>
            <p:ph type="sldNum" sz="quarter" idx="4294967295"/>
          </p:nvPr>
        </p:nvSpPr>
        <p:spPr>
          <a:xfrm>
            <a:off x="4440009" y="6190472"/>
            <a:ext cx="263982" cy="2692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11</a:t>
            </a:fld>
            <a:endParaRPr/>
          </a:p>
        </p:txBody>
      </p:sp>
      <p:sp>
        <p:nvSpPr>
          <p:cNvPr id="181" name="Shape 181"/>
          <p:cNvSpPr>
            <a:spLocks noGrp="1"/>
          </p:cNvSpPr>
          <p:nvPr>
            <p:ph type="title"/>
          </p:nvPr>
        </p:nvSpPr>
        <p:spPr>
          <a:xfrm>
            <a:off x="685800" y="2101850"/>
            <a:ext cx="7772400" cy="889000"/>
          </a:xfrm>
          <a:prstGeom prst="rect">
            <a:avLst/>
          </a:prstGeom>
        </p:spPr>
        <p:txBody>
          <a:bodyPr/>
          <a:lstStyle>
            <a:lvl1pPr>
              <a:defRPr sz="3200"/>
            </a:lvl1pPr>
          </a:lstStyle>
          <a:p>
            <a:r>
              <a:t>Scenarios</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p:cNvSpPr>
          <p:nvPr>
            <p:ph type="title"/>
          </p:nvPr>
        </p:nvSpPr>
        <p:spPr>
          <a:xfrm>
            <a:off x="1698624" y="115887"/>
            <a:ext cx="5678490" cy="838201"/>
          </a:xfrm>
          <a:prstGeom prst="rect">
            <a:avLst/>
          </a:prstGeom>
        </p:spPr>
        <p:txBody>
          <a:bodyPr/>
          <a:lstStyle/>
          <a:p>
            <a:r>
              <a:t>Scenarios</a:t>
            </a:r>
          </a:p>
        </p:txBody>
      </p:sp>
      <p:sp>
        <p:nvSpPr>
          <p:cNvPr id="184" name="Shape 184"/>
          <p:cNvSpPr>
            <a:spLocks noGrp="1"/>
          </p:cNvSpPr>
          <p:nvPr>
            <p:ph type="body" idx="1"/>
          </p:nvPr>
        </p:nvSpPr>
        <p:spPr>
          <a:prstGeom prst="rect">
            <a:avLst/>
          </a:prstGeom>
        </p:spPr>
        <p:txBody>
          <a:bodyPr/>
          <a:lstStyle/>
          <a:p>
            <a:pPr marL="0" indent="0">
              <a:lnSpc>
                <a:spcPct val="120000"/>
              </a:lnSpc>
              <a:buSzTx/>
              <a:buNone/>
              <a:defRPr sz="1600"/>
            </a:pPr>
            <a:r>
              <a:rPr dirty="0"/>
              <a:t>We identified 5 possible scenarios:</a:t>
            </a:r>
          </a:p>
          <a:p>
            <a:pPr>
              <a:lnSpc>
                <a:spcPct val="120000"/>
              </a:lnSpc>
              <a:buBlip>
                <a:blip r:embed="rId2"/>
              </a:buBlip>
              <a:defRPr sz="1600"/>
            </a:pPr>
            <a:r>
              <a:rPr lang="it-IT" dirty="0"/>
              <a:t>"</a:t>
            </a:r>
            <a:r>
              <a:rPr dirty="0"/>
              <a:t>Deal with the strike</a:t>
            </a:r>
            <a:r>
              <a:rPr lang="it-IT" dirty="0"/>
              <a:t>"</a:t>
            </a:r>
            <a:r>
              <a:rPr dirty="0"/>
              <a:t>: when a public transport strike forces us to find an alternative way for our travel.</a:t>
            </a:r>
          </a:p>
          <a:p>
            <a:pPr>
              <a:lnSpc>
                <a:spcPct val="120000"/>
              </a:lnSpc>
              <a:buBlip>
                <a:blip r:embed="rId2"/>
              </a:buBlip>
              <a:defRPr sz="1600"/>
            </a:pPr>
            <a:r>
              <a:rPr lang="it-IT" dirty="0"/>
              <a:t>"</a:t>
            </a:r>
            <a:r>
              <a:rPr dirty="0"/>
              <a:t>Friends in saving</a:t>
            </a:r>
            <a:r>
              <a:rPr lang="it-IT" dirty="0"/>
              <a:t>"</a:t>
            </a:r>
            <a:r>
              <a:rPr dirty="0"/>
              <a:t>: choosing a cheap way when no others budget-friendly choices are available.</a:t>
            </a:r>
          </a:p>
          <a:p>
            <a:pPr>
              <a:lnSpc>
                <a:spcPct val="120000"/>
              </a:lnSpc>
              <a:buBlip>
                <a:blip r:embed="rId2"/>
              </a:buBlip>
              <a:defRPr sz="1600"/>
            </a:pPr>
            <a:r>
              <a:rPr lang="it-IT" dirty="0"/>
              <a:t>"</a:t>
            </a:r>
            <a:r>
              <a:rPr dirty="0"/>
              <a:t>A busy businessman</a:t>
            </a:r>
            <a:r>
              <a:rPr lang="it-IT" dirty="0"/>
              <a:t>"</a:t>
            </a:r>
            <a:r>
              <a:rPr dirty="0"/>
              <a:t>: what happens when you reserve a car but don’t pick it up</a:t>
            </a:r>
            <a:r>
              <a:rPr lang="it-IT" dirty="0"/>
              <a:t> (</a:t>
            </a:r>
            <a:r>
              <a:rPr lang="it-IT" dirty="0" err="1"/>
              <a:t>deadline</a:t>
            </a:r>
            <a:r>
              <a:rPr lang="it-IT" dirty="0"/>
              <a:t> </a:t>
            </a:r>
            <a:r>
              <a:rPr lang="it-IT" dirty="0" err="1"/>
              <a:t>missed</a:t>
            </a:r>
            <a:r>
              <a:rPr lang="it-IT" dirty="0"/>
              <a:t> or </a:t>
            </a:r>
            <a:r>
              <a:rPr lang="it-IT" dirty="0" err="1"/>
              <a:t>simply</a:t>
            </a:r>
            <a:r>
              <a:rPr lang="it-IT" dirty="0"/>
              <a:t> a </a:t>
            </a:r>
            <a:r>
              <a:rPr lang="it-IT" dirty="0" err="1"/>
              <a:t>forgotten</a:t>
            </a:r>
            <a:r>
              <a:rPr lang="it-IT" dirty="0"/>
              <a:t> </a:t>
            </a:r>
            <a:r>
              <a:rPr lang="it-IT" dirty="0" err="1"/>
              <a:t>reservation</a:t>
            </a:r>
            <a:r>
              <a:rPr lang="it-IT" dirty="0"/>
              <a:t>)</a:t>
            </a:r>
            <a:r>
              <a:rPr dirty="0"/>
              <a:t>?</a:t>
            </a:r>
          </a:p>
          <a:p>
            <a:pPr>
              <a:lnSpc>
                <a:spcPct val="120000"/>
              </a:lnSpc>
              <a:buBlip>
                <a:blip r:embed="rId2"/>
              </a:buBlip>
              <a:defRPr sz="1600"/>
            </a:pPr>
            <a:r>
              <a:rPr lang="it-IT" dirty="0"/>
              <a:t>"</a:t>
            </a:r>
            <a:r>
              <a:rPr dirty="0"/>
              <a:t>Desperate housewife</a:t>
            </a:r>
            <a:r>
              <a:rPr lang="it-IT" dirty="0"/>
              <a:t>"</a:t>
            </a:r>
            <a:r>
              <a:rPr dirty="0"/>
              <a:t>: and what about people who weight more comfort than saving.</a:t>
            </a:r>
          </a:p>
          <a:p>
            <a:pPr>
              <a:lnSpc>
                <a:spcPct val="120000"/>
              </a:lnSpc>
              <a:buBlip>
                <a:blip r:embed="rId2"/>
              </a:buBlip>
              <a:defRPr sz="1600"/>
            </a:pPr>
            <a:r>
              <a:rPr lang="it-IT" dirty="0"/>
              <a:t>"</a:t>
            </a:r>
            <a:r>
              <a:rPr dirty="0"/>
              <a:t>A Long Road</a:t>
            </a:r>
            <a:r>
              <a:rPr lang="it-IT" dirty="0"/>
              <a:t>"</a:t>
            </a:r>
            <a:r>
              <a:rPr dirty="0"/>
              <a:t>: a typical shopping day and all of its implications.</a:t>
            </a:r>
          </a:p>
        </p:txBody>
      </p:sp>
      <p:sp>
        <p:nvSpPr>
          <p:cNvPr id="185" name="Shape 185"/>
          <p:cNvSpPr>
            <a:spLocks noGrp="1"/>
          </p:cNvSpPr>
          <p:nvPr>
            <p:ph type="sldNum" sz="quarter" idx="4294967295"/>
          </p:nvPr>
        </p:nvSpPr>
        <p:spPr>
          <a:xfrm>
            <a:off x="4440009" y="6337300"/>
            <a:ext cx="263982" cy="26924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12</a:t>
            </a:fld>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hape 187"/>
          <p:cNvSpPr>
            <a:spLocks noGrp="1"/>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13</a:t>
            </a:fld>
            <a:endParaRPr/>
          </a:p>
        </p:txBody>
      </p:sp>
      <p:sp>
        <p:nvSpPr>
          <p:cNvPr id="188" name="Shape 188"/>
          <p:cNvSpPr>
            <a:spLocks noGrp="1"/>
          </p:cNvSpPr>
          <p:nvPr>
            <p:ph type="title"/>
          </p:nvPr>
        </p:nvSpPr>
        <p:spPr>
          <a:xfrm>
            <a:off x="685800" y="2101850"/>
            <a:ext cx="7772400" cy="889000"/>
          </a:xfrm>
          <a:prstGeom prst="rect">
            <a:avLst/>
          </a:prstGeom>
        </p:spPr>
        <p:txBody>
          <a:bodyPr/>
          <a:lstStyle>
            <a:lvl1pPr>
              <a:defRPr sz="3200"/>
            </a:lvl1pPr>
          </a:lstStyle>
          <a:p>
            <a:r>
              <a:t>Use Case Diagram</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a:spLocks noGrp="1"/>
          </p:cNvSpPr>
          <p:nvPr>
            <p:ph type="title"/>
          </p:nvPr>
        </p:nvSpPr>
        <p:spPr>
          <a:xfrm>
            <a:off x="1698624" y="115887"/>
            <a:ext cx="5678490" cy="838201"/>
          </a:xfrm>
          <a:prstGeom prst="rect">
            <a:avLst/>
          </a:prstGeom>
        </p:spPr>
        <p:txBody>
          <a:bodyPr/>
          <a:lstStyle/>
          <a:p>
            <a:r>
              <a:t>Use Case (1/3) </a:t>
            </a:r>
          </a:p>
        </p:txBody>
      </p:sp>
      <p:pic>
        <p:nvPicPr>
          <p:cNvPr id="191" name="image5.png"/>
          <p:cNvPicPr>
            <a:picLocks noChangeAspect="1"/>
          </p:cNvPicPr>
          <p:nvPr/>
        </p:nvPicPr>
        <p:blipFill>
          <a:blip r:embed="rId2">
            <a:extLst/>
          </a:blip>
          <a:stretch>
            <a:fillRect/>
          </a:stretch>
        </p:blipFill>
        <p:spPr>
          <a:xfrm>
            <a:off x="926205" y="1722266"/>
            <a:ext cx="7475651" cy="3209002"/>
          </a:xfrm>
          <a:prstGeom prst="rect">
            <a:avLst/>
          </a:prstGeom>
          <a:ln w="12700">
            <a:miter lim="400000"/>
          </a:ln>
        </p:spPr>
      </p:pic>
      <p:sp>
        <p:nvSpPr>
          <p:cNvPr id="192" name="Shape 192"/>
          <p:cNvSpPr>
            <a:spLocks noGrp="1"/>
          </p:cNvSpPr>
          <p:nvPr>
            <p:ph type="sldNum" sz="quarter" idx="4294967295"/>
          </p:nvPr>
        </p:nvSpPr>
        <p:spPr>
          <a:xfrm>
            <a:off x="4440009" y="6337300"/>
            <a:ext cx="263982" cy="26924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14</a:t>
            </a:fld>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a:spLocks noGrp="1"/>
          </p:cNvSpPr>
          <p:nvPr>
            <p:ph type="title"/>
          </p:nvPr>
        </p:nvSpPr>
        <p:spPr>
          <a:xfrm>
            <a:off x="1698624" y="115887"/>
            <a:ext cx="5678490" cy="838201"/>
          </a:xfrm>
          <a:prstGeom prst="rect">
            <a:avLst/>
          </a:prstGeom>
        </p:spPr>
        <p:txBody>
          <a:bodyPr/>
          <a:lstStyle/>
          <a:p>
            <a:r>
              <a:t>Use Case (2/3) </a:t>
            </a:r>
          </a:p>
        </p:txBody>
      </p:sp>
      <p:sp>
        <p:nvSpPr>
          <p:cNvPr id="195" name="Shape 195"/>
          <p:cNvSpPr>
            <a:spLocks noGrp="1"/>
          </p:cNvSpPr>
          <p:nvPr>
            <p:ph type="sldNum" sz="quarter" idx="4294967295"/>
          </p:nvPr>
        </p:nvSpPr>
        <p:spPr>
          <a:xfrm>
            <a:off x="4440009" y="6337300"/>
            <a:ext cx="263982" cy="26924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15</a:t>
            </a:fld>
            <a:endParaRPr/>
          </a:p>
        </p:txBody>
      </p:sp>
      <p:pic>
        <p:nvPicPr>
          <p:cNvPr id="196" name="image6.png"/>
          <p:cNvPicPr>
            <a:picLocks noChangeAspect="1"/>
          </p:cNvPicPr>
          <p:nvPr/>
        </p:nvPicPr>
        <p:blipFill>
          <a:blip r:embed="rId2">
            <a:extLst/>
          </a:blip>
          <a:stretch>
            <a:fillRect/>
          </a:stretch>
        </p:blipFill>
        <p:spPr>
          <a:xfrm>
            <a:off x="1956805" y="2082459"/>
            <a:ext cx="5046328" cy="2880158"/>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1698624" y="115887"/>
            <a:ext cx="5678490" cy="838201"/>
          </a:xfrm>
          <a:prstGeom prst="rect">
            <a:avLst/>
          </a:prstGeom>
        </p:spPr>
        <p:txBody>
          <a:bodyPr/>
          <a:lstStyle/>
          <a:p>
            <a:r>
              <a:t>Use Case (3/3) </a:t>
            </a:r>
          </a:p>
        </p:txBody>
      </p:sp>
      <p:sp>
        <p:nvSpPr>
          <p:cNvPr id="199" name="Shape 199"/>
          <p:cNvSpPr>
            <a:spLocks noGrp="1"/>
          </p:cNvSpPr>
          <p:nvPr>
            <p:ph type="sldNum" sz="quarter" idx="4294967295"/>
          </p:nvPr>
        </p:nvSpPr>
        <p:spPr>
          <a:xfrm>
            <a:off x="4440009" y="6337300"/>
            <a:ext cx="263982" cy="26924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a:t>
            </a:fld>
            <a:endParaRPr/>
          </a:p>
        </p:txBody>
      </p:sp>
      <p:pic>
        <p:nvPicPr>
          <p:cNvPr id="200" name="image7.png"/>
          <p:cNvPicPr>
            <a:picLocks noChangeAspect="1"/>
          </p:cNvPicPr>
          <p:nvPr/>
        </p:nvPicPr>
        <p:blipFill>
          <a:blip r:embed="rId2">
            <a:extLst/>
          </a:blip>
          <a:stretch>
            <a:fillRect/>
          </a:stretch>
        </p:blipFill>
        <p:spPr>
          <a:xfrm>
            <a:off x="251217" y="1629144"/>
            <a:ext cx="8457504" cy="4212363"/>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17</a:t>
            </a:fld>
            <a:endParaRPr/>
          </a:p>
        </p:txBody>
      </p:sp>
      <p:sp>
        <p:nvSpPr>
          <p:cNvPr id="203" name="Shape 203"/>
          <p:cNvSpPr>
            <a:spLocks noGrp="1"/>
          </p:cNvSpPr>
          <p:nvPr>
            <p:ph type="title"/>
          </p:nvPr>
        </p:nvSpPr>
        <p:spPr>
          <a:xfrm>
            <a:off x="685800" y="2101850"/>
            <a:ext cx="7772400" cy="889000"/>
          </a:xfrm>
          <a:prstGeom prst="rect">
            <a:avLst/>
          </a:prstGeom>
        </p:spPr>
        <p:txBody>
          <a:bodyPr/>
          <a:lstStyle>
            <a:lvl1pPr>
              <a:defRPr sz="3200"/>
            </a:lvl1pPr>
          </a:lstStyle>
          <a:p>
            <a:r>
              <a:t>Class Diagram</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Shape 205"/>
          <p:cNvSpPr>
            <a:spLocks noGrp="1"/>
          </p:cNvSpPr>
          <p:nvPr>
            <p:ph type="sldNum" sz="quarter" idx="4294967295"/>
          </p:nvPr>
        </p:nvSpPr>
        <p:spPr>
          <a:xfrm>
            <a:off x="4440009" y="6190472"/>
            <a:ext cx="263982" cy="2692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18</a:t>
            </a:fld>
            <a:endParaRPr/>
          </a:p>
        </p:txBody>
      </p:sp>
      <p:pic>
        <p:nvPicPr>
          <p:cNvPr id="206" name="image8.png"/>
          <p:cNvPicPr>
            <a:picLocks noChangeAspect="1"/>
          </p:cNvPicPr>
          <p:nvPr/>
        </p:nvPicPr>
        <p:blipFill>
          <a:blip r:embed="rId2">
            <a:extLst/>
          </a:blip>
          <a:stretch>
            <a:fillRect/>
          </a:stretch>
        </p:blipFill>
        <p:spPr>
          <a:xfrm>
            <a:off x="5755" y="870"/>
            <a:ext cx="5984479" cy="6245425"/>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19</a:t>
            </a:fld>
            <a:endParaRPr/>
          </a:p>
        </p:txBody>
      </p:sp>
      <p:sp>
        <p:nvSpPr>
          <p:cNvPr id="209" name="Shape 209"/>
          <p:cNvSpPr>
            <a:spLocks noGrp="1"/>
          </p:cNvSpPr>
          <p:nvPr>
            <p:ph type="title"/>
          </p:nvPr>
        </p:nvSpPr>
        <p:spPr>
          <a:xfrm>
            <a:off x="685800" y="2101850"/>
            <a:ext cx="7772400" cy="889000"/>
          </a:xfrm>
          <a:prstGeom prst="rect">
            <a:avLst/>
          </a:prstGeom>
        </p:spPr>
        <p:txBody>
          <a:bodyPr/>
          <a:lstStyle>
            <a:lvl1pPr>
              <a:defRPr sz="3200"/>
            </a:lvl1pPr>
          </a:lstStyle>
          <a:p>
            <a:r>
              <a:t>Alloy example</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p:cNvSpPr>
          <p:nvPr>
            <p:ph type="title"/>
          </p:nvPr>
        </p:nvSpPr>
        <p:spPr>
          <a:prstGeom prst="rect">
            <a:avLst/>
          </a:prstGeom>
        </p:spPr>
        <p:txBody>
          <a:bodyPr/>
          <a:lstStyle/>
          <a:p>
            <a:r>
              <a:t>Overview</a:t>
            </a:r>
          </a:p>
        </p:txBody>
      </p:sp>
      <p:sp>
        <p:nvSpPr>
          <p:cNvPr id="148" name="Shape 148"/>
          <p:cNvSpPr>
            <a:spLocks noGrp="1"/>
          </p:cNvSpPr>
          <p:nvPr>
            <p:ph type="body" idx="1"/>
          </p:nvPr>
        </p:nvSpPr>
        <p:spPr>
          <a:prstGeom prst="rect">
            <a:avLst/>
          </a:prstGeom>
        </p:spPr>
        <p:txBody>
          <a:bodyPr/>
          <a:lstStyle/>
          <a:p>
            <a:pPr>
              <a:buBlip>
                <a:blip r:embed="rId2"/>
              </a:buBlip>
              <a:defRPr sz="1600"/>
            </a:pPr>
            <a:r>
              <a:t>Domain</a:t>
            </a:r>
          </a:p>
          <a:p>
            <a:pPr>
              <a:buBlip>
                <a:blip r:embed="rId2"/>
              </a:buBlip>
              <a:defRPr sz="1600"/>
            </a:pPr>
            <a:r>
              <a:t>Assumptions</a:t>
            </a:r>
          </a:p>
          <a:p>
            <a:pPr>
              <a:buBlip>
                <a:blip r:embed="rId2"/>
              </a:buBlip>
              <a:defRPr sz="1600"/>
            </a:pPr>
            <a:r>
              <a:t>Goals</a:t>
            </a:r>
          </a:p>
          <a:p>
            <a:pPr>
              <a:buBlip>
                <a:blip r:embed="rId2"/>
              </a:buBlip>
              <a:defRPr sz="1600"/>
            </a:pPr>
            <a:r>
              <a:t>Scenarios</a:t>
            </a:r>
          </a:p>
          <a:p>
            <a:pPr>
              <a:buBlip>
                <a:blip r:embed="rId2"/>
              </a:buBlip>
              <a:defRPr sz="1600"/>
            </a:pPr>
            <a:r>
              <a:t>Use case diagram</a:t>
            </a:r>
          </a:p>
          <a:p>
            <a:pPr>
              <a:buBlip>
                <a:blip r:embed="rId2"/>
              </a:buBlip>
              <a:defRPr sz="1600"/>
            </a:pPr>
            <a:r>
              <a:t>Class diagram</a:t>
            </a:r>
          </a:p>
          <a:p>
            <a:pPr>
              <a:buBlip>
                <a:blip r:embed="rId2"/>
              </a:buBlip>
              <a:defRPr sz="1600"/>
            </a:pPr>
            <a:r>
              <a:t>Alloy example</a:t>
            </a:r>
          </a:p>
          <a:p>
            <a:pPr>
              <a:buBlip>
                <a:blip r:embed="rId2"/>
              </a:buBlip>
              <a:defRPr sz="1600"/>
            </a:pPr>
            <a:r>
              <a:t>High level architecture / deployment diagram</a:t>
            </a:r>
          </a:p>
          <a:p>
            <a:pPr>
              <a:buBlip>
                <a:blip r:embed="rId2"/>
              </a:buBlip>
              <a:defRPr sz="1600"/>
            </a:pPr>
            <a:r>
              <a:t>Component diagram</a:t>
            </a:r>
          </a:p>
          <a:p>
            <a:pPr>
              <a:buBlip>
                <a:blip r:embed="rId2"/>
              </a:buBlip>
              <a:defRPr sz="1600"/>
            </a:pPr>
            <a:r>
              <a:t>User interface</a:t>
            </a:r>
          </a:p>
          <a:p>
            <a:pPr>
              <a:buBlip>
                <a:blip r:embed="rId2"/>
              </a:buBlip>
              <a:defRPr sz="1600"/>
            </a:pPr>
            <a:r>
              <a:t>Subsystems integration sequence</a:t>
            </a:r>
          </a:p>
          <a:p>
            <a:pPr>
              <a:buBlip>
                <a:blip r:embed="rId2"/>
              </a:buBlip>
              <a:defRPr sz="1600"/>
            </a:pPr>
            <a:r>
              <a:t>Central server integration sequence</a:t>
            </a:r>
          </a:p>
          <a:p>
            <a:pPr>
              <a:buBlip>
                <a:blip r:embed="rId2"/>
              </a:buBlip>
              <a:defRPr sz="1600"/>
            </a:pPr>
            <a:r>
              <a:t>Function points estimation + effort an duration</a:t>
            </a:r>
          </a:p>
          <a:p>
            <a:pPr>
              <a:buBlip>
                <a:blip r:embed="rId2"/>
              </a:buBlip>
              <a:defRPr sz="1600"/>
            </a:pPr>
            <a:r>
              <a:t>Schedule</a:t>
            </a:r>
          </a:p>
          <a:p>
            <a:pPr>
              <a:buBlip>
                <a:blip r:embed="rId2"/>
              </a:buBlip>
              <a:defRPr sz="1600"/>
            </a:pPr>
            <a:r>
              <a:t>Risk</a:t>
            </a:r>
          </a:p>
        </p:txBody>
      </p:sp>
      <p:sp>
        <p:nvSpPr>
          <p:cNvPr id="149" name="Shape 149"/>
          <p:cNvSpPr>
            <a:spLocks noGrp="1"/>
          </p:cNvSpPr>
          <p:nvPr>
            <p:ph type="sldNum" sz="quarter" idx="2"/>
          </p:nvPr>
        </p:nvSpPr>
        <p:spPr>
          <a:xfrm>
            <a:off x="4479969" y="6337300"/>
            <a:ext cx="184062" cy="26924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Shape 211"/>
          <p:cNvSpPr>
            <a:spLocks noGrp="1"/>
          </p:cNvSpPr>
          <p:nvPr>
            <p:ph type="sldNum" sz="quarter" idx="4294967295"/>
          </p:nvPr>
        </p:nvSpPr>
        <p:spPr>
          <a:xfrm>
            <a:off x="4440009" y="6190472"/>
            <a:ext cx="263982" cy="2692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20</a:t>
            </a:fld>
            <a:endParaRPr/>
          </a:p>
        </p:txBody>
      </p:sp>
      <p:pic>
        <p:nvPicPr>
          <p:cNvPr id="212" name="image9.png" descr="img3"/>
          <p:cNvPicPr>
            <a:picLocks noChangeAspect="1"/>
          </p:cNvPicPr>
          <p:nvPr/>
        </p:nvPicPr>
        <p:blipFill>
          <a:blip r:embed="rId2">
            <a:extLst/>
          </a:blip>
          <a:stretch>
            <a:fillRect/>
          </a:stretch>
        </p:blipFill>
        <p:spPr>
          <a:xfrm rot="5400000">
            <a:off x="2176974" y="-785677"/>
            <a:ext cx="4790052" cy="9160976"/>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hape 214"/>
          <p:cNvSpPr>
            <a:spLocks noGrp="1"/>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21</a:t>
            </a:fld>
            <a:endParaRPr/>
          </a:p>
        </p:txBody>
      </p:sp>
      <p:sp>
        <p:nvSpPr>
          <p:cNvPr id="215" name="Shape 215"/>
          <p:cNvSpPr>
            <a:spLocks noGrp="1"/>
          </p:cNvSpPr>
          <p:nvPr>
            <p:ph type="title"/>
          </p:nvPr>
        </p:nvSpPr>
        <p:spPr>
          <a:xfrm>
            <a:off x="685800" y="2101850"/>
            <a:ext cx="7772400" cy="889000"/>
          </a:xfrm>
          <a:prstGeom prst="rect">
            <a:avLst/>
          </a:prstGeom>
        </p:spPr>
        <p:txBody>
          <a:bodyPr/>
          <a:lstStyle>
            <a:lvl1pPr defTabSz="868680">
              <a:defRPr sz="3040">
                <a:effectLst>
                  <a:outerShdw blurRad="36195" dist="36195" dir="2700000" rotWithShape="0">
                    <a:srgbClr val="C0C0C0"/>
                  </a:outerShdw>
                </a:effectLst>
              </a:defRPr>
            </a:lvl1pPr>
          </a:lstStyle>
          <a:p>
            <a:r>
              <a:t>High level architecture / deployment diagram</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hape 217"/>
          <p:cNvSpPr>
            <a:spLocks noGrp="1"/>
          </p:cNvSpPr>
          <p:nvPr>
            <p:ph type="title"/>
          </p:nvPr>
        </p:nvSpPr>
        <p:spPr>
          <a:xfrm>
            <a:off x="555171" y="394347"/>
            <a:ext cx="4959221" cy="889001"/>
          </a:xfrm>
          <a:prstGeom prst="rect">
            <a:avLst/>
          </a:prstGeom>
        </p:spPr>
        <p:txBody>
          <a:bodyPr/>
          <a:lstStyle/>
          <a:p>
            <a:pPr>
              <a:defRPr sz="2400"/>
            </a:pPr>
            <a:r>
              <a:t>High Level Architecture view</a:t>
            </a:r>
          </a:p>
        </p:txBody>
      </p:sp>
      <p:sp>
        <p:nvSpPr>
          <p:cNvPr id="218" name="Shape 218"/>
          <p:cNvSpPr/>
          <p:nvPr/>
        </p:nvSpPr>
        <p:spPr>
          <a:xfrm>
            <a:off x="6521973" y="1618657"/>
            <a:ext cx="2500605" cy="435116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42900" indent="-342900">
              <a:buSzPct val="100000"/>
              <a:buFont typeface="Arial"/>
              <a:buChar char="•"/>
              <a:defRPr sz="1800"/>
            </a:pPr>
            <a:r>
              <a:t>3 tiers architecture</a:t>
            </a:r>
          </a:p>
          <a:p>
            <a:pPr>
              <a:defRPr sz="1800"/>
            </a:pPr>
            <a:endParaRPr/>
          </a:p>
          <a:p>
            <a:pPr marL="342900" indent="-342900">
              <a:buSzPct val="100000"/>
              <a:buFont typeface="Arial"/>
              <a:buChar char="•"/>
              <a:defRPr sz="1800"/>
            </a:pPr>
            <a:r>
              <a:t>Server Implemented using JEE</a:t>
            </a:r>
          </a:p>
          <a:p>
            <a:pPr marL="342900" indent="-342900">
              <a:buSzPct val="100000"/>
              <a:buFont typeface="Arial"/>
              <a:buChar char="•"/>
              <a:defRPr sz="1800"/>
            </a:pPr>
            <a:endParaRPr/>
          </a:p>
          <a:p>
            <a:pPr marL="342900" indent="-342900">
              <a:buSzPct val="100000"/>
              <a:buFont typeface="Arial"/>
              <a:buChar char="•"/>
              <a:defRPr sz="1800"/>
            </a:pPr>
            <a:r>
              <a:t>Application server: GlassFish</a:t>
            </a:r>
          </a:p>
          <a:p>
            <a:pPr marL="342900" indent="-342900">
              <a:buSzPct val="100000"/>
              <a:buFont typeface="Arial"/>
              <a:buChar char="•"/>
              <a:defRPr sz="1800"/>
            </a:pPr>
            <a:endParaRPr/>
          </a:p>
          <a:p>
            <a:pPr marL="342900" indent="-342900">
              <a:buSzPct val="100000"/>
              <a:buFont typeface="Arial"/>
              <a:buChar char="•"/>
              <a:defRPr sz="1800"/>
            </a:pPr>
            <a:r>
              <a:t>DBMS: MySQL</a:t>
            </a:r>
          </a:p>
          <a:p>
            <a:pPr marL="342900" indent="-342900">
              <a:buSzPct val="100000"/>
              <a:buFont typeface="Arial"/>
              <a:buChar char="•"/>
              <a:defRPr sz="1800"/>
            </a:pPr>
            <a:endParaRPr/>
          </a:p>
          <a:p>
            <a:pPr marL="342900" indent="-342900">
              <a:buSzPct val="100000"/>
              <a:buFont typeface="Arial"/>
              <a:buChar char="•"/>
              <a:defRPr sz="1800"/>
            </a:pPr>
            <a:r>
              <a:t>Access to the DB through JPA</a:t>
            </a:r>
          </a:p>
          <a:p>
            <a:pPr marL="342900" indent="-342900">
              <a:buSzPct val="100000"/>
              <a:buFont typeface="Arial"/>
              <a:buChar char="•"/>
              <a:defRPr sz="1800"/>
            </a:pPr>
            <a:endParaRPr/>
          </a:p>
          <a:p>
            <a:pPr marL="342900" indent="-342900">
              <a:buSzPct val="100000"/>
              <a:buFont typeface="Arial"/>
              <a:buChar char="•"/>
              <a:defRPr sz="1800"/>
            </a:pPr>
            <a:r>
              <a:t>Communication through RESTful APIs</a:t>
            </a:r>
          </a:p>
        </p:txBody>
      </p:sp>
      <p:pic>
        <p:nvPicPr>
          <p:cNvPr id="219" name="image5.png"/>
          <p:cNvPicPr>
            <a:picLocks noChangeAspect="1"/>
          </p:cNvPicPr>
          <p:nvPr/>
        </p:nvPicPr>
        <p:blipFill>
          <a:blip r:embed="rId2">
            <a:extLst/>
          </a:blip>
          <a:stretch>
            <a:fillRect/>
          </a:stretch>
        </p:blipFill>
        <p:spPr>
          <a:xfrm>
            <a:off x="214603" y="1557787"/>
            <a:ext cx="6307371" cy="4357822"/>
          </a:xfrm>
          <a:prstGeom prst="rect">
            <a:avLst/>
          </a:prstGeom>
          <a:ln w="12700">
            <a:miter lim="400000"/>
          </a:ln>
        </p:spPr>
      </p:pic>
      <p:sp>
        <p:nvSpPr>
          <p:cNvPr id="220" name="Shape 220"/>
          <p:cNvSpPr>
            <a:spLocks noGrp="1"/>
          </p:cNvSpPr>
          <p:nvPr>
            <p:ph type="sldNum" sz="quarter" idx="4294967295"/>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22</a:t>
            </a:fld>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Shape 222"/>
          <p:cNvSpPr>
            <a:spLocks noGrp="1"/>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23</a:t>
            </a:fld>
            <a:endParaRPr/>
          </a:p>
        </p:txBody>
      </p:sp>
      <p:sp>
        <p:nvSpPr>
          <p:cNvPr id="223" name="Shape 223"/>
          <p:cNvSpPr>
            <a:spLocks noGrp="1"/>
          </p:cNvSpPr>
          <p:nvPr>
            <p:ph type="title"/>
          </p:nvPr>
        </p:nvSpPr>
        <p:spPr>
          <a:xfrm>
            <a:off x="685800" y="2101850"/>
            <a:ext cx="7772400" cy="889000"/>
          </a:xfrm>
          <a:prstGeom prst="rect">
            <a:avLst/>
          </a:prstGeom>
        </p:spPr>
        <p:txBody>
          <a:bodyPr/>
          <a:lstStyle>
            <a:lvl1pPr>
              <a:defRPr sz="3200"/>
            </a:lvl1pPr>
          </a:lstStyle>
          <a:p>
            <a:r>
              <a:t>Component diagram</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Shape 225"/>
          <p:cNvSpPr>
            <a:spLocks noGrp="1"/>
          </p:cNvSpPr>
          <p:nvPr>
            <p:ph type="title"/>
          </p:nvPr>
        </p:nvSpPr>
        <p:spPr>
          <a:xfrm>
            <a:off x="629816" y="422340"/>
            <a:ext cx="4959222" cy="889001"/>
          </a:xfrm>
          <a:prstGeom prst="rect">
            <a:avLst/>
          </a:prstGeom>
        </p:spPr>
        <p:txBody>
          <a:bodyPr/>
          <a:lstStyle>
            <a:lvl1pPr>
              <a:defRPr sz="2400"/>
            </a:lvl1pPr>
          </a:lstStyle>
          <a:p>
            <a:r>
              <a:t>Component Diagram</a:t>
            </a:r>
          </a:p>
        </p:txBody>
      </p:sp>
      <p:sp>
        <p:nvSpPr>
          <p:cNvPr id="226" name="Shape 226"/>
          <p:cNvSpPr>
            <a:spLocks noGrp="1"/>
          </p:cNvSpPr>
          <p:nvPr>
            <p:ph type="sldNum" sz="quarter" idx="4294967295"/>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24</a:t>
            </a:fld>
            <a:endParaRPr/>
          </a:p>
        </p:txBody>
      </p:sp>
      <p:grpSp>
        <p:nvGrpSpPr>
          <p:cNvPr id="236" name="Group 236"/>
          <p:cNvGrpSpPr/>
          <p:nvPr/>
        </p:nvGrpSpPr>
        <p:grpSpPr>
          <a:xfrm>
            <a:off x="262830" y="1311340"/>
            <a:ext cx="8257227" cy="4818873"/>
            <a:chOff x="0" y="0"/>
            <a:chExt cx="8257225" cy="4818872"/>
          </a:xfrm>
        </p:grpSpPr>
        <p:pic>
          <p:nvPicPr>
            <p:cNvPr id="227" name="image6.png"/>
            <p:cNvPicPr>
              <a:picLocks noChangeAspect="1"/>
            </p:cNvPicPr>
            <p:nvPr/>
          </p:nvPicPr>
          <p:blipFill>
            <a:blip r:embed="rId2">
              <a:extLst/>
            </a:blip>
            <a:stretch>
              <a:fillRect/>
            </a:stretch>
          </p:blipFill>
          <p:spPr>
            <a:xfrm>
              <a:off x="366985" y="0"/>
              <a:ext cx="7890241" cy="4818873"/>
            </a:xfrm>
            <a:prstGeom prst="rect">
              <a:avLst/>
            </a:prstGeom>
            <a:ln w="12700" cap="flat">
              <a:noFill/>
              <a:miter lim="400000"/>
            </a:ln>
            <a:effectLst/>
          </p:spPr>
        </p:pic>
        <p:grpSp>
          <p:nvGrpSpPr>
            <p:cNvPr id="235" name="Group 235"/>
            <p:cNvGrpSpPr/>
            <p:nvPr/>
          </p:nvGrpSpPr>
          <p:grpSpPr>
            <a:xfrm>
              <a:off x="0" y="1478376"/>
              <a:ext cx="952879" cy="2897676"/>
              <a:chOff x="0" y="-50799"/>
              <a:chExt cx="952878" cy="2897674"/>
            </a:xfrm>
          </p:grpSpPr>
          <p:pic>
            <p:nvPicPr>
              <p:cNvPr id="228" name="Screen Shot 2017-02-16 at 17.59.07.png"/>
              <p:cNvPicPr>
                <a:picLocks noChangeAspect="1"/>
              </p:cNvPicPr>
              <p:nvPr/>
            </p:nvPicPr>
            <p:blipFill>
              <a:blip r:embed="rId3">
                <a:extLst/>
              </a:blip>
              <a:stretch>
                <a:fillRect/>
              </a:stretch>
            </p:blipFill>
            <p:spPr>
              <a:xfrm>
                <a:off x="0" y="1319672"/>
                <a:ext cx="330957" cy="203667"/>
              </a:xfrm>
              <a:prstGeom prst="rect">
                <a:avLst/>
              </a:prstGeom>
              <a:ln w="12700" cap="flat">
                <a:noFill/>
                <a:miter lim="400000"/>
              </a:ln>
              <a:effectLst/>
            </p:spPr>
          </p:pic>
          <p:sp>
            <p:nvSpPr>
              <p:cNvPr id="229" name="Shape 229"/>
              <p:cNvSpPr/>
              <p:nvPr/>
            </p:nvSpPr>
            <p:spPr>
              <a:xfrm flipV="1">
                <a:off x="140078" y="1523778"/>
                <a:ext cx="1" cy="1288414"/>
              </a:xfrm>
              <a:prstGeom prst="line">
                <a:avLst/>
              </a:prstGeom>
              <a:noFill/>
              <a:ln w="6350" cap="flat">
                <a:solidFill>
                  <a:srgbClr val="000000"/>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a:p>
            </p:txBody>
          </p:sp>
          <p:sp>
            <p:nvSpPr>
              <p:cNvPr id="230" name="Shape 230"/>
              <p:cNvSpPr/>
              <p:nvPr/>
            </p:nvSpPr>
            <p:spPr>
              <a:xfrm flipH="1">
                <a:off x="140641" y="2812408"/>
                <a:ext cx="806520" cy="1"/>
              </a:xfrm>
              <a:prstGeom prst="line">
                <a:avLst/>
              </a:prstGeom>
              <a:noFill/>
              <a:ln w="6350" cap="flat">
                <a:solidFill>
                  <a:srgbClr val="000000"/>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a:p>
            </p:txBody>
          </p:sp>
          <p:sp>
            <p:nvSpPr>
              <p:cNvPr id="231" name="Shape 231"/>
              <p:cNvSpPr/>
              <p:nvPr/>
            </p:nvSpPr>
            <p:spPr>
              <a:xfrm flipV="1">
                <a:off x="140078" y="158661"/>
                <a:ext cx="1" cy="1175305"/>
              </a:xfrm>
              <a:prstGeom prst="line">
                <a:avLst/>
              </a:prstGeom>
              <a:noFill/>
              <a:ln w="6350" cap="flat">
                <a:solidFill>
                  <a:srgbClr val="000000"/>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a:p>
            </p:txBody>
          </p:sp>
          <p:sp>
            <p:nvSpPr>
              <p:cNvPr id="232" name="Shape 232"/>
              <p:cNvSpPr/>
              <p:nvPr/>
            </p:nvSpPr>
            <p:spPr>
              <a:xfrm flipH="1" flipV="1">
                <a:off x="140641" y="158108"/>
                <a:ext cx="806520" cy="1"/>
              </a:xfrm>
              <a:prstGeom prst="line">
                <a:avLst/>
              </a:prstGeom>
              <a:noFill/>
              <a:ln w="6350" cap="flat">
                <a:solidFill>
                  <a:srgbClr val="000000"/>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a:p>
            </p:txBody>
          </p:sp>
          <p:sp>
            <p:nvSpPr>
              <p:cNvPr id="233" name="Shape 233"/>
              <p:cNvSpPr/>
              <p:nvPr/>
            </p:nvSpPr>
            <p:spPr>
              <a:xfrm flipV="1">
                <a:off x="952878" y="-50800"/>
                <a:ext cx="1" cy="216366"/>
              </a:xfrm>
              <a:prstGeom prst="line">
                <a:avLst/>
              </a:prstGeom>
              <a:noFill/>
              <a:ln w="6350" cap="flat">
                <a:solidFill>
                  <a:srgbClr val="000000"/>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a:p>
            </p:txBody>
          </p:sp>
          <p:sp>
            <p:nvSpPr>
              <p:cNvPr id="234" name="Shape 234"/>
              <p:cNvSpPr/>
              <p:nvPr/>
            </p:nvSpPr>
            <p:spPr>
              <a:xfrm>
                <a:off x="328771" y="2681727"/>
                <a:ext cx="430261" cy="16514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600"/>
                </a:lvl1pPr>
              </a:lstStyle>
              <a:p>
                <a:r>
                  <a:t>Maps API</a:t>
                </a:r>
              </a:p>
            </p:txBody>
          </p:sp>
        </p:grpSp>
      </p:gr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25</a:t>
            </a:fld>
            <a:endParaRPr/>
          </a:p>
        </p:txBody>
      </p:sp>
      <p:sp>
        <p:nvSpPr>
          <p:cNvPr id="239" name="Shape 239"/>
          <p:cNvSpPr>
            <a:spLocks noGrp="1"/>
          </p:cNvSpPr>
          <p:nvPr>
            <p:ph type="title"/>
          </p:nvPr>
        </p:nvSpPr>
        <p:spPr>
          <a:xfrm>
            <a:off x="685800" y="2101850"/>
            <a:ext cx="7772400" cy="889000"/>
          </a:xfrm>
          <a:prstGeom prst="rect">
            <a:avLst/>
          </a:prstGeom>
        </p:spPr>
        <p:txBody>
          <a:bodyPr/>
          <a:lstStyle>
            <a:lvl1pPr>
              <a:defRPr sz="3200"/>
            </a:lvl1pPr>
          </a:lstStyle>
          <a:p>
            <a:r>
              <a:t>User interface</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a:spLocks noGrp="1"/>
          </p:cNvSpPr>
          <p:nvPr>
            <p:ph type="title"/>
          </p:nvPr>
        </p:nvSpPr>
        <p:spPr>
          <a:prstGeom prst="rect">
            <a:avLst/>
          </a:prstGeom>
        </p:spPr>
        <p:txBody>
          <a:bodyPr/>
          <a:lstStyle/>
          <a:p>
            <a:r>
              <a:t>User interaction</a:t>
            </a:r>
          </a:p>
        </p:txBody>
      </p:sp>
      <p:sp>
        <p:nvSpPr>
          <p:cNvPr id="242" name="Shape 242"/>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26</a:t>
            </a:fld>
            <a:endParaRPr/>
          </a:p>
        </p:txBody>
      </p:sp>
      <p:pic>
        <p:nvPicPr>
          <p:cNvPr id="243" name="12.png"/>
          <p:cNvPicPr>
            <a:picLocks noChangeAspect="1"/>
          </p:cNvPicPr>
          <p:nvPr/>
        </p:nvPicPr>
        <p:blipFill>
          <a:blip r:embed="rId2">
            <a:extLst/>
          </a:blip>
          <a:srcRect t="54" b="54"/>
          <a:stretch>
            <a:fillRect/>
          </a:stretch>
        </p:blipFill>
        <p:spPr>
          <a:xfrm>
            <a:off x="601991" y="1692469"/>
            <a:ext cx="1519680" cy="3099161"/>
          </a:xfrm>
          <a:prstGeom prst="rect">
            <a:avLst/>
          </a:prstGeom>
          <a:ln w="12700">
            <a:miter lim="400000"/>
          </a:ln>
        </p:spPr>
      </p:pic>
      <p:sp>
        <p:nvSpPr>
          <p:cNvPr id="244" name="Shape 244"/>
          <p:cNvSpPr/>
          <p:nvPr/>
        </p:nvSpPr>
        <p:spPr>
          <a:xfrm>
            <a:off x="674063" y="1063275"/>
            <a:ext cx="4814402" cy="43706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rPr i="1"/>
              <a:t>Reach and unlock the car</a:t>
            </a:r>
            <a:r>
              <a:t> interface</a:t>
            </a:r>
          </a:p>
        </p:txBody>
      </p:sp>
      <p:pic>
        <p:nvPicPr>
          <p:cNvPr id="245" name="13.png"/>
          <p:cNvPicPr>
            <a:picLocks noChangeAspect="1"/>
          </p:cNvPicPr>
          <p:nvPr/>
        </p:nvPicPr>
        <p:blipFill>
          <a:blip r:embed="rId3">
            <a:extLst/>
          </a:blip>
          <a:srcRect l="60" r="60"/>
          <a:stretch>
            <a:fillRect/>
          </a:stretch>
        </p:blipFill>
        <p:spPr>
          <a:xfrm>
            <a:off x="2319083" y="1692469"/>
            <a:ext cx="1519680" cy="3099161"/>
          </a:xfrm>
          <a:prstGeom prst="rect">
            <a:avLst/>
          </a:prstGeom>
          <a:ln w="12700">
            <a:miter lim="400000"/>
          </a:ln>
        </p:spPr>
      </p:pic>
      <p:pic>
        <p:nvPicPr>
          <p:cNvPr id="246" name="14.png"/>
          <p:cNvPicPr>
            <a:picLocks noChangeAspect="1"/>
          </p:cNvPicPr>
          <p:nvPr/>
        </p:nvPicPr>
        <p:blipFill>
          <a:blip r:embed="rId4">
            <a:extLst/>
          </a:blip>
          <a:srcRect l="60" r="60"/>
          <a:stretch>
            <a:fillRect/>
          </a:stretch>
        </p:blipFill>
        <p:spPr>
          <a:xfrm>
            <a:off x="4125594" y="1692469"/>
            <a:ext cx="1519679" cy="3099161"/>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Shape 248"/>
          <p:cNvSpPr>
            <a:spLocks noGrp="1"/>
          </p:cNvSpPr>
          <p:nvPr>
            <p:ph type="title"/>
          </p:nvPr>
        </p:nvSpPr>
        <p:spPr>
          <a:xfrm>
            <a:off x="1698625" y="115887"/>
            <a:ext cx="5678488" cy="838201"/>
          </a:xfrm>
          <a:prstGeom prst="rect">
            <a:avLst/>
          </a:prstGeom>
        </p:spPr>
        <p:txBody>
          <a:bodyPr/>
          <a:lstStyle/>
          <a:p>
            <a:r>
              <a:t>User interaction</a:t>
            </a:r>
          </a:p>
        </p:txBody>
      </p:sp>
      <p:sp>
        <p:nvSpPr>
          <p:cNvPr id="249" name="Shape 249"/>
          <p:cNvSpPr>
            <a:spLocks noGrp="1"/>
          </p:cNvSpPr>
          <p:nvPr>
            <p:ph type="sldNum" sz="quarter" idx="4294967295"/>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27</a:t>
            </a:fld>
            <a:endParaRPr/>
          </a:p>
        </p:txBody>
      </p:sp>
      <p:sp>
        <p:nvSpPr>
          <p:cNvPr id="250" name="Shape 250"/>
          <p:cNvSpPr/>
          <p:nvPr/>
        </p:nvSpPr>
        <p:spPr>
          <a:xfrm>
            <a:off x="674063" y="1063275"/>
            <a:ext cx="6508810" cy="43706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rPr i="1"/>
              <a:t>Reach and unlock the car </a:t>
            </a:r>
            <a:r>
              <a:t>components involved</a:t>
            </a:r>
          </a:p>
        </p:txBody>
      </p:sp>
      <p:grpSp>
        <p:nvGrpSpPr>
          <p:cNvPr id="260" name="Group 260"/>
          <p:cNvGrpSpPr/>
          <p:nvPr/>
        </p:nvGrpSpPr>
        <p:grpSpPr>
          <a:xfrm>
            <a:off x="262830" y="1397000"/>
            <a:ext cx="8257227" cy="4818873"/>
            <a:chOff x="0" y="0"/>
            <a:chExt cx="8257225" cy="4818872"/>
          </a:xfrm>
        </p:grpSpPr>
        <p:pic>
          <p:nvPicPr>
            <p:cNvPr id="251" name="image6.png"/>
            <p:cNvPicPr>
              <a:picLocks noChangeAspect="1"/>
            </p:cNvPicPr>
            <p:nvPr/>
          </p:nvPicPr>
          <p:blipFill>
            <a:blip r:embed="rId2">
              <a:extLst/>
            </a:blip>
            <a:stretch>
              <a:fillRect/>
            </a:stretch>
          </p:blipFill>
          <p:spPr>
            <a:xfrm>
              <a:off x="366985" y="0"/>
              <a:ext cx="7890241" cy="4818873"/>
            </a:xfrm>
            <a:prstGeom prst="rect">
              <a:avLst/>
            </a:prstGeom>
            <a:ln w="12700" cap="flat">
              <a:noFill/>
              <a:miter lim="400000"/>
            </a:ln>
            <a:effectLst/>
          </p:spPr>
        </p:pic>
        <p:grpSp>
          <p:nvGrpSpPr>
            <p:cNvPr id="259" name="Group 259"/>
            <p:cNvGrpSpPr/>
            <p:nvPr/>
          </p:nvGrpSpPr>
          <p:grpSpPr>
            <a:xfrm>
              <a:off x="0" y="1485899"/>
              <a:ext cx="952879" cy="2906093"/>
              <a:chOff x="0" y="-59216"/>
              <a:chExt cx="952878" cy="2906091"/>
            </a:xfrm>
          </p:grpSpPr>
          <p:pic>
            <p:nvPicPr>
              <p:cNvPr id="252" name="Screen Shot 2017-02-16 at 17.59.07.png"/>
              <p:cNvPicPr>
                <a:picLocks noChangeAspect="1"/>
              </p:cNvPicPr>
              <p:nvPr/>
            </p:nvPicPr>
            <p:blipFill>
              <a:blip r:embed="rId3">
                <a:extLst/>
              </a:blip>
              <a:stretch>
                <a:fillRect/>
              </a:stretch>
            </p:blipFill>
            <p:spPr>
              <a:xfrm>
                <a:off x="0" y="1319672"/>
                <a:ext cx="330957" cy="203667"/>
              </a:xfrm>
              <a:prstGeom prst="rect">
                <a:avLst/>
              </a:prstGeom>
              <a:ln w="12700" cap="flat">
                <a:noFill/>
                <a:miter lim="400000"/>
              </a:ln>
              <a:effectLst/>
            </p:spPr>
          </p:pic>
          <p:sp>
            <p:nvSpPr>
              <p:cNvPr id="253" name="Shape 253"/>
              <p:cNvSpPr/>
              <p:nvPr/>
            </p:nvSpPr>
            <p:spPr>
              <a:xfrm flipV="1">
                <a:off x="140078" y="1523778"/>
                <a:ext cx="1" cy="1288414"/>
              </a:xfrm>
              <a:prstGeom prst="line">
                <a:avLst/>
              </a:prstGeom>
              <a:noFill/>
              <a:ln w="6350" cap="flat">
                <a:solidFill>
                  <a:srgbClr val="000000"/>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a:p>
            </p:txBody>
          </p:sp>
          <p:sp>
            <p:nvSpPr>
              <p:cNvPr id="254" name="Shape 254"/>
              <p:cNvSpPr/>
              <p:nvPr/>
            </p:nvSpPr>
            <p:spPr>
              <a:xfrm flipH="1">
                <a:off x="140641" y="2812408"/>
                <a:ext cx="806520" cy="1"/>
              </a:xfrm>
              <a:prstGeom prst="line">
                <a:avLst/>
              </a:prstGeom>
              <a:noFill/>
              <a:ln w="6350" cap="flat">
                <a:solidFill>
                  <a:srgbClr val="000000"/>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a:p>
            </p:txBody>
          </p:sp>
          <p:sp>
            <p:nvSpPr>
              <p:cNvPr id="255" name="Shape 255"/>
              <p:cNvSpPr/>
              <p:nvPr/>
            </p:nvSpPr>
            <p:spPr>
              <a:xfrm flipV="1">
                <a:off x="140078" y="158661"/>
                <a:ext cx="1" cy="1175305"/>
              </a:xfrm>
              <a:prstGeom prst="line">
                <a:avLst/>
              </a:prstGeom>
              <a:noFill/>
              <a:ln w="6350" cap="flat">
                <a:solidFill>
                  <a:srgbClr val="000000"/>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a:p>
            </p:txBody>
          </p:sp>
          <p:sp>
            <p:nvSpPr>
              <p:cNvPr id="256" name="Shape 256"/>
              <p:cNvSpPr/>
              <p:nvPr/>
            </p:nvSpPr>
            <p:spPr>
              <a:xfrm flipH="1" flipV="1">
                <a:off x="140641" y="158108"/>
                <a:ext cx="806520" cy="1"/>
              </a:xfrm>
              <a:prstGeom prst="line">
                <a:avLst/>
              </a:prstGeom>
              <a:noFill/>
              <a:ln w="6350" cap="flat">
                <a:solidFill>
                  <a:srgbClr val="000000"/>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a:p>
            </p:txBody>
          </p:sp>
          <p:sp>
            <p:nvSpPr>
              <p:cNvPr id="257" name="Shape 257"/>
              <p:cNvSpPr/>
              <p:nvPr/>
            </p:nvSpPr>
            <p:spPr>
              <a:xfrm flipV="1">
                <a:off x="952878" y="-59217"/>
                <a:ext cx="1" cy="224783"/>
              </a:xfrm>
              <a:prstGeom prst="line">
                <a:avLst/>
              </a:prstGeom>
              <a:noFill/>
              <a:ln w="6350" cap="flat">
                <a:solidFill>
                  <a:srgbClr val="000000"/>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a:p>
            </p:txBody>
          </p:sp>
          <p:sp>
            <p:nvSpPr>
              <p:cNvPr id="258" name="Shape 258"/>
              <p:cNvSpPr/>
              <p:nvPr/>
            </p:nvSpPr>
            <p:spPr>
              <a:xfrm>
                <a:off x="328771" y="2681727"/>
                <a:ext cx="430261" cy="16514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600"/>
                </a:lvl1pPr>
              </a:lstStyle>
              <a:p>
                <a:r>
                  <a:t>Maps API</a:t>
                </a:r>
              </a:p>
            </p:txBody>
          </p:sp>
        </p:grpSp>
      </p:grpSp>
      <p:sp>
        <p:nvSpPr>
          <p:cNvPr id="261" name="Shape 261"/>
          <p:cNvSpPr/>
          <p:nvPr/>
        </p:nvSpPr>
        <p:spPr>
          <a:xfrm>
            <a:off x="2471382" y="3900294"/>
            <a:ext cx="840657" cy="485534"/>
          </a:xfrm>
          <a:prstGeom prst="rect">
            <a:avLst/>
          </a:prstGeom>
          <a:ln w="25400">
            <a:solidFill>
              <a:srgbClr val="FF2600"/>
            </a:solidFill>
            <a:miter lim="400000"/>
          </a:ln>
        </p:spPr>
        <p:txBody>
          <a:bodyPr lIns="45719" rIns="45719"/>
          <a:lstStyle/>
          <a:p>
            <a:endParaRPr/>
          </a:p>
        </p:txBody>
      </p:sp>
      <p:sp>
        <p:nvSpPr>
          <p:cNvPr id="262" name="Shape 262"/>
          <p:cNvSpPr/>
          <p:nvPr/>
        </p:nvSpPr>
        <p:spPr>
          <a:xfrm>
            <a:off x="991338" y="5471196"/>
            <a:ext cx="918237" cy="566042"/>
          </a:xfrm>
          <a:prstGeom prst="rect">
            <a:avLst/>
          </a:prstGeom>
          <a:ln w="25400">
            <a:solidFill>
              <a:srgbClr val="FF2600"/>
            </a:solidFill>
            <a:miter lim="400000"/>
          </a:ln>
        </p:spPr>
        <p:txBody>
          <a:bodyPr lIns="45719" rIns="45719"/>
          <a:lstStyle/>
          <a:p>
            <a:endParaRPr/>
          </a:p>
        </p:txBody>
      </p:sp>
      <p:sp>
        <p:nvSpPr>
          <p:cNvPr id="263" name="Shape 263"/>
          <p:cNvSpPr/>
          <p:nvPr/>
        </p:nvSpPr>
        <p:spPr>
          <a:xfrm>
            <a:off x="4612966" y="4332567"/>
            <a:ext cx="918237" cy="411669"/>
          </a:xfrm>
          <a:prstGeom prst="rect">
            <a:avLst/>
          </a:prstGeom>
          <a:ln w="25400">
            <a:solidFill>
              <a:srgbClr val="FF2600"/>
            </a:solidFill>
            <a:miter lim="400000"/>
          </a:ln>
        </p:spPr>
        <p:txBody>
          <a:bodyPr lIns="45719" rIns="45719"/>
          <a:lstStyle/>
          <a:p>
            <a:endParaRPr/>
          </a:p>
        </p:txBody>
      </p:sp>
      <p:sp>
        <p:nvSpPr>
          <p:cNvPr id="264" name="Shape 264"/>
          <p:cNvSpPr/>
          <p:nvPr/>
        </p:nvSpPr>
        <p:spPr>
          <a:xfrm>
            <a:off x="3642437" y="2522434"/>
            <a:ext cx="735247" cy="411669"/>
          </a:xfrm>
          <a:prstGeom prst="rect">
            <a:avLst/>
          </a:prstGeom>
          <a:ln w="25400">
            <a:solidFill>
              <a:srgbClr val="FF2600"/>
            </a:solidFill>
            <a:miter lim="400000"/>
          </a:ln>
        </p:spPr>
        <p:txBody>
          <a:bodyPr lIns="45719" rIns="45719"/>
          <a:lstStyle/>
          <a:p>
            <a:endParaRPr/>
          </a:p>
        </p:txBody>
      </p:sp>
      <p:sp>
        <p:nvSpPr>
          <p:cNvPr id="265" name="Shape 265"/>
          <p:cNvSpPr/>
          <p:nvPr/>
        </p:nvSpPr>
        <p:spPr>
          <a:xfrm>
            <a:off x="4861635" y="2761100"/>
            <a:ext cx="735247" cy="411669"/>
          </a:xfrm>
          <a:prstGeom prst="rect">
            <a:avLst/>
          </a:prstGeom>
          <a:ln w="25400">
            <a:solidFill>
              <a:srgbClr val="FF2600"/>
            </a:solidFill>
            <a:miter lim="400000"/>
          </a:ln>
        </p:spPr>
        <p:txBody>
          <a:bodyPr lIns="45719" rIns="45719"/>
          <a:lstStyle/>
          <a:p>
            <a:endParaRPr/>
          </a:p>
        </p:txBody>
      </p:sp>
      <p:sp>
        <p:nvSpPr>
          <p:cNvPr id="266" name="Shape 266"/>
          <p:cNvSpPr/>
          <p:nvPr/>
        </p:nvSpPr>
        <p:spPr>
          <a:xfrm>
            <a:off x="5468776" y="3881004"/>
            <a:ext cx="735247" cy="411670"/>
          </a:xfrm>
          <a:prstGeom prst="rect">
            <a:avLst/>
          </a:prstGeom>
          <a:ln w="25400">
            <a:solidFill>
              <a:srgbClr val="FF2600"/>
            </a:solidFill>
            <a:miter lim="400000"/>
          </a:ln>
        </p:spPr>
        <p:txBody>
          <a:bodyPr lIns="45719" rIns="45719"/>
          <a:lstStyle/>
          <a:p>
            <a:endParaRPr/>
          </a:p>
        </p:txBody>
      </p:sp>
      <p:sp>
        <p:nvSpPr>
          <p:cNvPr id="267" name="Shape 267"/>
          <p:cNvSpPr/>
          <p:nvPr/>
        </p:nvSpPr>
        <p:spPr>
          <a:xfrm>
            <a:off x="5583664" y="4992480"/>
            <a:ext cx="918237" cy="411670"/>
          </a:xfrm>
          <a:prstGeom prst="rect">
            <a:avLst/>
          </a:prstGeom>
          <a:ln w="25400">
            <a:solidFill>
              <a:srgbClr val="FF2600"/>
            </a:solidFill>
            <a:miter lim="400000"/>
          </a:ln>
        </p:spPr>
        <p:txBody>
          <a:bodyPr lIns="45719" rIns="45719"/>
          <a:lstStyle/>
          <a:p>
            <a:endParaRPr/>
          </a:p>
        </p:txBody>
      </p:sp>
      <p:sp>
        <p:nvSpPr>
          <p:cNvPr id="268" name="Shape 268"/>
          <p:cNvSpPr/>
          <p:nvPr/>
        </p:nvSpPr>
        <p:spPr>
          <a:xfrm>
            <a:off x="3723452" y="5581792"/>
            <a:ext cx="1012138" cy="552308"/>
          </a:xfrm>
          <a:prstGeom prst="rect">
            <a:avLst/>
          </a:prstGeom>
          <a:ln w="25400">
            <a:solidFill>
              <a:srgbClr val="FF2600"/>
            </a:solidFill>
            <a:miter lim="400000"/>
          </a:ln>
        </p:spPr>
        <p:txBody>
          <a:bodyPr lIns="45719" rIns="45719"/>
          <a:lstStyle/>
          <a:p>
            <a:endParaRPr/>
          </a:p>
        </p:txBody>
      </p:sp>
      <p:sp>
        <p:nvSpPr>
          <p:cNvPr id="269" name="Shape 269"/>
          <p:cNvSpPr/>
          <p:nvPr/>
        </p:nvSpPr>
        <p:spPr>
          <a:xfrm>
            <a:off x="750281" y="3510533"/>
            <a:ext cx="827957" cy="411670"/>
          </a:xfrm>
          <a:prstGeom prst="rect">
            <a:avLst/>
          </a:prstGeom>
          <a:ln w="25400">
            <a:solidFill>
              <a:srgbClr val="FF2600"/>
            </a:solidFill>
            <a:miter lim="400000"/>
          </a:ln>
        </p:spPr>
        <p:txBody>
          <a:bodyPr lIns="45719" rIns="45719"/>
          <a:lstStyle/>
          <a:p>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p:cNvSpPr>
          <p:nvPr>
            <p:ph type="title"/>
          </p:nvPr>
        </p:nvSpPr>
        <p:spPr>
          <a:prstGeom prst="rect">
            <a:avLst/>
          </a:prstGeom>
        </p:spPr>
        <p:txBody>
          <a:bodyPr/>
          <a:lstStyle/>
          <a:p>
            <a:r>
              <a:t>Car interaction</a:t>
            </a:r>
          </a:p>
        </p:txBody>
      </p:sp>
      <p:sp>
        <p:nvSpPr>
          <p:cNvPr id="272" name="Shape 272"/>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28</a:t>
            </a:fld>
            <a:endParaRPr/>
          </a:p>
        </p:txBody>
      </p:sp>
      <p:sp>
        <p:nvSpPr>
          <p:cNvPr id="273" name="Shape 273"/>
          <p:cNvSpPr/>
          <p:nvPr/>
        </p:nvSpPr>
        <p:spPr>
          <a:xfrm>
            <a:off x="674063" y="1063275"/>
            <a:ext cx="1860164" cy="43706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rPr i="1"/>
              <a:t>Trip</a:t>
            </a:r>
            <a:r>
              <a:t> interface</a:t>
            </a:r>
          </a:p>
        </p:txBody>
      </p:sp>
      <p:pic>
        <p:nvPicPr>
          <p:cNvPr id="274" name="19.png"/>
          <p:cNvPicPr>
            <a:picLocks noChangeAspect="1"/>
          </p:cNvPicPr>
          <p:nvPr/>
        </p:nvPicPr>
        <p:blipFill>
          <a:blip r:embed="rId2">
            <a:extLst/>
          </a:blip>
          <a:stretch>
            <a:fillRect/>
          </a:stretch>
        </p:blipFill>
        <p:spPr>
          <a:xfrm>
            <a:off x="689844" y="1801368"/>
            <a:ext cx="2540001" cy="3594990"/>
          </a:xfrm>
          <a:prstGeom prst="rect">
            <a:avLst/>
          </a:prstGeom>
          <a:ln w="12700">
            <a:miter lim="400000"/>
          </a:ln>
        </p:spPr>
      </p:pic>
      <p:pic>
        <p:nvPicPr>
          <p:cNvPr id="275" name="20.png"/>
          <p:cNvPicPr>
            <a:picLocks noChangeAspect="1"/>
          </p:cNvPicPr>
          <p:nvPr/>
        </p:nvPicPr>
        <p:blipFill>
          <a:blip r:embed="rId3">
            <a:extLst/>
          </a:blip>
          <a:stretch>
            <a:fillRect/>
          </a:stretch>
        </p:blipFill>
        <p:spPr>
          <a:xfrm>
            <a:off x="3895946" y="1801368"/>
            <a:ext cx="2540001" cy="3594990"/>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p:cNvSpPr>
          <p:nvPr>
            <p:ph type="title"/>
          </p:nvPr>
        </p:nvSpPr>
        <p:spPr>
          <a:xfrm>
            <a:off x="1698625" y="115887"/>
            <a:ext cx="5678488" cy="838201"/>
          </a:xfrm>
          <a:prstGeom prst="rect">
            <a:avLst/>
          </a:prstGeom>
        </p:spPr>
        <p:txBody>
          <a:bodyPr/>
          <a:lstStyle/>
          <a:p>
            <a:r>
              <a:t>Car interaction</a:t>
            </a:r>
          </a:p>
        </p:txBody>
      </p:sp>
      <p:sp>
        <p:nvSpPr>
          <p:cNvPr id="278" name="Shape 278"/>
          <p:cNvSpPr>
            <a:spLocks noGrp="1"/>
          </p:cNvSpPr>
          <p:nvPr>
            <p:ph type="sldNum" sz="quarter" idx="4294967295"/>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29</a:t>
            </a:fld>
            <a:endParaRPr/>
          </a:p>
        </p:txBody>
      </p:sp>
      <p:sp>
        <p:nvSpPr>
          <p:cNvPr id="279" name="Shape 279"/>
          <p:cNvSpPr/>
          <p:nvPr/>
        </p:nvSpPr>
        <p:spPr>
          <a:xfrm>
            <a:off x="674063" y="1063275"/>
            <a:ext cx="3554572" cy="43706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rPr i="1"/>
              <a:t>Trip</a:t>
            </a:r>
            <a:r>
              <a:t> components involved</a:t>
            </a:r>
          </a:p>
        </p:txBody>
      </p:sp>
      <p:grpSp>
        <p:nvGrpSpPr>
          <p:cNvPr id="289" name="Group 289"/>
          <p:cNvGrpSpPr/>
          <p:nvPr/>
        </p:nvGrpSpPr>
        <p:grpSpPr>
          <a:xfrm>
            <a:off x="262830" y="1397000"/>
            <a:ext cx="8257227" cy="4818873"/>
            <a:chOff x="0" y="0"/>
            <a:chExt cx="8257225" cy="4818872"/>
          </a:xfrm>
        </p:grpSpPr>
        <p:pic>
          <p:nvPicPr>
            <p:cNvPr id="280" name="image6.png"/>
            <p:cNvPicPr>
              <a:picLocks noChangeAspect="1"/>
            </p:cNvPicPr>
            <p:nvPr/>
          </p:nvPicPr>
          <p:blipFill>
            <a:blip r:embed="rId2">
              <a:extLst/>
            </a:blip>
            <a:stretch>
              <a:fillRect/>
            </a:stretch>
          </p:blipFill>
          <p:spPr>
            <a:xfrm>
              <a:off x="366985" y="0"/>
              <a:ext cx="7890241" cy="4818873"/>
            </a:xfrm>
            <a:prstGeom prst="rect">
              <a:avLst/>
            </a:prstGeom>
            <a:ln w="12700" cap="flat">
              <a:noFill/>
              <a:miter lim="400000"/>
            </a:ln>
            <a:effectLst/>
          </p:spPr>
        </p:pic>
        <p:grpSp>
          <p:nvGrpSpPr>
            <p:cNvPr id="288" name="Group 288"/>
            <p:cNvGrpSpPr/>
            <p:nvPr/>
          </p:nvGrpSpPr>
          <p:grpSpPr>
            <a:xfrm>
              <a:off x="0" y="1485899"/>
              <a:ext cx="952879" cy="2906093"/>
              <a:chOff x="0" y="-59216"/>
              <a:chExt cx="952878" cy="2906091"/>
            </a:xfrm>
          </p:grpSpPr>
          <p:pic>
            <p:nvPicPr>
              <p:cNvPr id="281" name="Screen Shot 2017-02-16 at 17.59.07.png"/>
              <p:cNvPicPr>
                <a:picLocks noChangeAspect="1"/>
              </p:cNvPicPr>
              <p:nvPr/>
            </p:nvPicPr>
            <p:blipFill>
              <a:blip r:embed="rId3">
                <a:extLst/>
              </a:blip>
              <a:stretch>
                <a:fillRect/>
              </a:stretch>
            </p:blipFill>
            <p:spPr>
              <a:xfrm>
                <a:off x="0" y="1319672"/>
                <a:ext cx="330957" cy="203667"/>
              </a:xfrm>
              <a:prstGeom prst="rect">
                <a:avLst/>
              </a:prstGeom>
              <a:ln w="12700" cap="flat">
                <a:noFill/>
                <a:miter lim="400000"/>
              </a:ln>
              <a:effectLst/>
            </p:spPr>
          </p:pic>
          <p:sp>
            <p:nvSpPr>
              <p:cNvPr id="282" name="Shape 282"/>
              <p:cNvSpPr/>
              <p:nvPr/>
            </p:nvSpPr>
            <p:spPr>
              <a:xfrm flipV="1">
                <a:off x="140078" y="1523778"/>
                <a:ext cx="1" cy="1288414"/>
              </a:xfrm>
              <a:prstGeom prst="line">
                <a:avLst/>
              </a:prstGeom>
              <a:noFill/>
              <a:ln w="6350" cap="flat">
                <a:solidFill>
                  <a:srgbClr val="000000"/>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a:p>
            </p:txBody>
          </p:sp>
          <p:sp>
            <p:nvSpPr>
              <p:cNvPr id="283" name="Shape 283"/>
              <p:cNvSpPr/>
              <p:nvPr/>
            </p:nvSpPr>
            <p:spPr>
              <a:xfrm flipH="1">
                <a:off x="140641" y="2812408"/>
                <a:ext cx="806520" cy="1"/>
              </a:xfrm>
              <a:prstGeom prst="line">
                <a:avLst/>
              </a:prstGeom>
              <a:noFill/>
              <a:ln w="6350" cap="flat">
                <a:solidFill>
                  <a:srgbClr val="000000"/>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a:p>
            </p:txBody>
          </p:sp>
          <p:sp>
            <p:nvSpPr>
              <p:cNvPr id="284" name="Shape 284"/>
              <p:cNvSpPr/>
              <p:nvPr/>
            </p:nvSpPr>
            <p:spPr>
              <a:xfrm flipV="1">
                <a:off x="140078" y="158661"/>
                <a:ext cx="1" cy="1175305"/>
              </a:xfrm>
              <a:prstGeom prst="line">
                <a:avLst/>
              </a:prstGeom>
              <a:noFill/>
              <a:ln w="6350" cap="flat">
                <a:solidFill>
                  <a:srgbClr val="000000"/>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a:p>
            </p:txBody>
          </p:sp>
          <p:sp>
            <p:nvSpPr>
              <p:cNvPr id="285" name="Shape 285"/>
              <p:cNvSpPr/>
              <p:nvPr/>
            </p:nvSpPr>
            <p:spPr>
              <a:xfrm flipH="1" flipV="1">
                <a:off x="140641" y="158108"/>
                <a:ext cx="806520" cy="1"/>
              </a:xfrm>
              <a:prstGeom prst="line">
                <a:avLst/>
              </a:prstGeom>
              <a:noFill/>
              <a:ln w="6350" cap="flat">
                <a:solidFill>
                  <a:srgbClr val="000000"/>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a:p>
            </p:txBody>
          </p:sp>
          <p:sp>
            <p:nvSpPr>
              <p:cNvPr id="286" name="Shape 286"/>
              <p:cNvSpPr/>
              <p:nvPr/>
            </p:nvSpPr>
            <p:spPr>
              <a:xfrm flipV="1">
                <a:off x="952878" y="-59217"/>
                <a:ext cx="1" cy="224783"/>
              </a:xfrm>
              <a:prstGeom prst="line">
                <a:avLst/>
              </a:prstGeom>
              <a:noFill/>
              <a:ln w="6350" cap="flat">
                <a:solidFill>
                  <a:srgbClr val="000000"/>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a:p>
            </p:txBody>
          </p:sp>
          <p:sp>
            <p:nvSpPr>
              <p:cNvPr id="287" name="Shape 287"/>
              <p:cNvSpPr/>
              <p:nvPr/>
            </p:nvSpPr>
            <p:spPr>
              <a:xfrm>
                <a:off x="328771" y="2681727"/>
                <a:ext cx="430261" cy="16514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600"/>
                </a:lvl1pPr>
              </a:lstStyle>
              <a:p>
                <a:r>
                  <a:t>Maps API</a:t>
                </a:r>
              </a:p>
            </p:txBody>
          </p:sp>
        </p:grpSp>
      </p:grpSp>
      <p:sp>
        <p:nvSpPr>
          <p:cNvPr id="290" name="Shape 290"/>
          <p:cNvSpPr/>
          <p:nvPr/>
        </p:nvSpPr>
        <p:spPr>
          <a:xfrm>
            <a:off x="1185747" y="5540924"/>
            <a:ext cx="556495" cy="411670"/>
          </a:xfrm>
          <a:prstGeom prst="rect">
            <a:avLst/>
          </a:prstGeom>
          <a:ln w="25400">
            <a:solidFill>
              <a:srgbClr val="FF2600"/>
            </a:solidFill>
            <a:miter lim="400000"/>
          </a:ln>
        </p:spPr>
        <p:txBody>
          <a:bodyPr lIns="45719" rIns="45719"/>
          <a:lstStyle/>
          <a:p>
            <a:endParaRPr/>
          </a:p>
        </p:txBody>
      </p:sp>
      <p:sp>
        <p:nvSpPr>
          <p:cNvPr id="291" name="Shape 291"/>
          <p:cNvSpPr/>
          <p:nvPr/>
        </p:nvSpPr>
        <p:spPr>
          <a:xfrm>
            <a:off x="770594" y="3541790"/>
            <a:ext cx="799382" cy="689926"/>
          </a:xfrm>
          <a:prstGeom prst="rect">
            <a:avLst/>
          </a:prstGeom>
          <a:ln w="25400">
            <a:solidFill>
              <a:srgbClr val="FF2600"/>
            </a:solidFill>
            <a:miter lim="400000"/>
          </a:ln>
        </p:spPr>
        <p:txBody>
          <a:bodyPr lIns="45719" rIns="45719"/>
          <a:lstStyle/>
          <a:p>
            <a:endParaRPr/>
          </a:p>
        </p:txBody>
      </p:sp>
      <p:sp>
        <p:nvSpPr>
          <p:cNvPr id="292" name="Shape 292"/>
          <p:cNvSpPr/>
          <p:nvPr/>
        </p:nvSpPr>
        <p:spPr>
          <a:xfrm>
            <a:off x="2473683" y="3308350"/>
            <a:ext cx="799383" cy="411669"/>
          </a:xfrm>
          <a:prstGeom prst="rect">
            <a:avLst/>
          </a:prstGeom>
          <a:ln w="25400">
            <a:solidFill>
              <a:srgbClr val="FF2600"/>
            </a:solidFill>
            <a:miter lim="400000"/>
          </a:ln>
        </p:spPr>
        <p:txBody>
          <a:bodyPr lIns="45719" rIns="45719"/>
          <a:lstStyle/>
          <a:p>
            <a:endParaRPr/>
          </a:p>
        </p:txBody>
      </p:sp>
      <p:sp>
        <p:nvSpPr>
          <p:cNvPr id="293" name="Shape 293"/>
          <p:cNvSpPr/>
          <p:nvPr/>
        </p:nvSpPr>
        <p:spPr>
          <a:xfrm>
            <a:off x="3636022" y="2523971"/>
            <a:ext cx="761283" cy="411669"/>
          </a:xfrm>
          <a:prstGeom prst="rect">
            <a:avLst/>
          </a:prstGeom>
          <a:ln w="25400">
            <a:solidFill>
              <a:srgbClr val="FF2600"/>
            </a:solidFill>
            <a:miter lim="400000"/>
          </a:ln>
        </p:spPr>
        <p:txBody>
          <a:bodyPr lIns="45719" rIns="45719"/>
          <a:lstStyle/>
          <a:p>
            <a:endParaRPr/>
          </a:p>
        </p:txBody>
      </p:sp>
      <p:sp>
        <p:nvSpPr>
          <p:cNvPr id="294" name="Shape 294"/>
          <p:cNvSpPr/>
          <p:nvPr/>
        </p:nvSpPr>
        <p:spPr>
          <a:xfrm>
            <a:off x="4346266" y="2031582"/>
            <a:ext cx="735882" cy="411670"/>
          </a:xfrm>
          <a:prstGeom prst="rect">
            <a:avLst/>
          </a:prstGeom>
          <a:ln w="25400">
            <a:solidFill>
              <a:srgbClr val="FF2600"/>
            </a:solidFill>
            <a:miter lim="400000"/>
          </a:ln>
        </p:spPr>
        <p:txBody>
          <a:bodyPr lIns="45719" rIns="45719"/>
          <a:lstStyle/>
          <a:p>
            <a:endParaRPr/>
          </a:p>
        </p:txBody>
      </p:sp>
      <p:sp>
        <p:nvSpPr>
          <p:cNvPr id="295" name="Shape 295"/>
          <p:cNvSpPr/>
          <p:nvPr/>
        </p:nvSpPr>
        <p:spPr>
          <a:xfrm>
            <a:off x="2408554" y="1622230"/>
            <a:ext cx="556495" cy="450582"/>
          </a:xfrm>
          <a:prstGeom prst="rect">
            <a:avLst/>
          </a:prstGeom>
          <a:ln w="25400">
            <a:solidFill>
              <a:srgbClr val="FF2600"/>
            </a:solidFill>
            <a:miter lim="400000"/>
          </a:ln>
        </p:spPr>
        <p:txBody>
          <a:bodyPr lIns="45719" rIns="45719"/>
          <a:lstStyle/>
          <a:p>
            <a:endParaRPr/>
          </a:p>
        </p:txBody>
      </p:sp>
      <p:sp>
        <p:nvSpPr>
          <p:cNvPr id="296" name="Shape 296"/>
          <p:cNvSpPr/>
          <p:nvPr/>
        </p:nvSpPr>
        <p:spPr>
          <a:xfrm>
            <a:off x="4612966" y="4332567"/>
            <a:ext cx="918237" cy="411669"/>
          </a:xfrm>
          <a:prstGeom prst="rect">
            <a:avLst/>
          </a:prstGeom>
          <a:ln w="25400">
            <a:solidFill>
              <a:srgbClr val="FF2600"/>
            </a:solidFill>
            <a:miter lim="400000"/>
          </a:ln>
        </p:spPr>
        <p:txBody>
          <a:bodyPr lIns="45719" rIns="45719"/>
          <a:lstStyle/>
          <a:p>
            <a:endParaRPr/>
          </a:p>
        </p:txBody>
      </p:sp>
      <p:sp>
        <p:nvSpPr>
          <p:cNvPr id="297" name="Shape 297"/>
          <p:cNvSpPr/>
          <p:nvPr/>
        </p:nvSpPr>
        <p:spPr>
          <a:xfrm>
            <a:off x="4861635" y="2761100"/>
            <a:ext cx="735247" cy="411669"/>
          </a:xfrm>
          <a:prstGeom prst="rect">
            <a:avLst/>
          </a:prstGeom>
          <a:ln w="25400">
            <a:solidFill>
              <a:srgbClr val="FF2600"/>
            </a:solidFill>
            <a:miter lim="400000"/>
          </a:ln>
        </p:spPr>
        <p:txBody>
          <a:bodyPr lIns="45719" rIns="45719"/>
          <a:lstStyle/>
          <a:p>
            <a:endParaRPr/>
          </a:p>
        </p:txBody>
      </p:sp>
      <p:sp>
        <p:nvSpPr>
          <p:cNvPr id="298" name="Shape 298"/>
          <p:cNvSpPr/>
          <p:nvPr/>
        </p:nvSpPr>
        <p:spPr>
          <a:xfrm>
            <a:off x="5468776" y="3881004"/>
            <a:ext cx="735247" cy="411670"/>
          </a:xfrm>
          <a:prstGeom prst="rect">
            <a:avLst/>
          </a:prstGeom>
          <a:ln w="25400">
            <a:solidFill>
              <a:srgbClr val="FF2600"/>
            </a:solidFill>
            <a:miter lim="400000"/>
          </a:ln>
        </p:spPr>
        <p:txBody>
          <a:bodyPr lIns="45719" rIns="45719"/>
          <a:lstStyle/>
          <a:p>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a:spLocks noGrp="1"/>
          </p:cNvSpPr>
          <p:nvPr>
            <p:ph type="title"/>
          </p:nvPr>
        </p:nvSpPr>
        <p:spPr>
          <a:prstGeom prst="rect">
            <a:avLst/>
          </a:prstGeom>
        </p:spPr>
        <p:txBody>
          <a:bodyPr/>
          <a:lstStyle/>
          <a:p>
            <a:r>
              <a:t>Definitions</a:t>
            </a:r>
          </a:p>
        </p:txBody>
      </p:sp>
      <p:sp>
        <p:nvSpPr>
          <p:cNvPr id="152" name="Shape 152"/>
          <p:cNvSpPr>
            <a:spLocks noGrp="1"/>
          </p:cNvSpPr>
          <p:nvPr>
            <p:ph type="body" idx="1"/>
          </p:nvPr>
        </p:nvSpPr>
        <p:spPr>
          <a:prstGeom prst="rect">
            <a:avLst/>
          </a:prstGeom>
        </p:spPr>
        <p:txBody>
          <a:bodyPr/>
          <a:lstStyle/>
          <a:p>
            <a:pPr>
              <a:buBlip>
                <a:blip r:embed="rId2"/>
              </a:buBlip>
              <a:defRPr sz="1600"/>
            </a:pPr>
            <a:r>
              <a:rPr i="1" u="sng"/>
              <a:t>Cost of the trip</a:t>
            </a:r>
            <a:r>
              <a:t>: is the raw price of the service calculated only on the base of the duration of the car's usage, before discounts or additional charges are applied.</a:t>
            </a:r>
          </a:p>
          <a:p>
            <a:pPr>
              <a:buBlip>
                <a:blip r:embed="rId2"/>
              </a:buBlip>
              <a:defRPr sz="1600"/>
            </a:pPr>
            <a:r>
              <a:rPr i="1" u="sng"/>
              <a:t>Virtuousness coefficient</a:t>
            </a:r>
            <a:r>
              <a:t>: is the factor by which to multiply the cost of the trip to get the amount of the bill. Its initial value is 1.</a:t>
            </a:r>
          </a:p>
          <a:p>
            <a:pPr>
              <a:buBlip>
                <a:blip r:embed="rId2"/>
              </a:buBlip>
              <a:defRPr sz="1600"/>
            </a:pPr>
            <a:r>
              <a:rPr i="1" u="sng"/>
              <a:t>Supervisor</a:t>
            </a:r>
            <a:r>
              <a:t>: is a company employee who work at the Car hub controller.</a:t>
            </a:r>
          </a:p>
          <a:p>
            <a:pPr>
              <a:buBlip>
                <a:blip r:embed="rId2"/>
              </a:buBlip>
              <a:defRPr sz="1600"/>
            </a:pPr>
            <a:r>
              <a:rPr i="1" u="sng"/>
              <a:t>Recharge on site</a:t>
            </a:r>
            <a:r>
              <a:t>: is a company procedure: a worker is sent to recharge a low car that was parked detached from the power grid.</a:t>
            </a:r>
          </a:p>
          <a:p>
            <a:pPr>
              <a:buBlip>
                <a:blip r:embed="rId2"/>
              </a:buBlip>
              <a:defRPr sz="1600"/>
            </a:pPr>
            <a:r>
              <a:rPr i="1" u="sng"/>
              <a:t>Car recovery</a:t>
            </a:r>
            <a:r>
              <a:t>: is a company procedure: a worker is sent to retrieve a car that has been forgotten outside a safe area and park in one of these.</a:t>
            </a:r>
          </a:p>
          <a:p>
            <a:pPr>
              <a:buBlip>
                <a:blip r:embed="rId2"/>
              </a:buBlip>
              <a:defRPr sz="1600"/>
            </a:pPr>
            <a:r>
              <a:rPr i="1" u="sng"/>
              <a:t>Guest</a:t>
            </a:r>
            <a:r>
              <a:t>: is a person who is not already registered to the system.</a:t>
            </a:r>
          </a:p>
          <a:p>
            <a:pPr>
              <a:buBlip>
                <a:blip r:embed="rId2"/>
              </a:buBlip>
              <a:defRPr sz="1600"/>
            </a:pPr>
            <a:r>
              <a:rPr i="1" u="sng"/>
              <a:t>User</a:t>
            </a:r>
            <a:r>
              <a:t>: is a registered customer.</a:t>
            </a:r>
          </a:p>
          <a:p>
            <a:pPr>
              <a:buBlip>
                <a:blip r:embed="rId2"/>
              </a:buBlip>
              <a:defRPr sz="1600"/>
            </a:pPr>
            <a:r>
              <a:rPr u="sng"/>
              <a:t>Money saving option:</a:t>
            </a:r>
            <a:r>
              <a:t> user can input his final destination and the  system provides information about the station where to leave the car to get a discount. This  station is determined to ensure a uniform distribution of cars in the city and depends both on  the destination of the user and on the availability of power plugs at the selected station.</a:t>
            </a:r>
          </a:p>
        </p:txBody>
      </p:sp>
      <p:sp>
        <p:nvSpPr>
          <p:cNvPr id="153" name="Shape 153"/>
          <p:cNvSpPr>
            <a:spLocks noGrp="1"/>
          </p:cNvSpPr>
          <p:nvPr>
            <p:ph type="sldNum" sz="quarter" idx="2"/>
          </p:nvPr>
        </p:nvSpPr>
        <p:spPr>
          <a:xfrm>
            <a:off x="4479969" y="6337300"/>
            <a:ext cx="184062" cy="26924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a:t>
            </a:fld>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p:cNvSpPr>
          <p:nvPr>
            <p:ph type="title"/>
          </p:nvPr>
        </p:nvSpPr>
        <p:spPr>
          <a:prstGeom prst="rect">
            <a:avLst/>
          </a:prstGeom>
        </p:spPr>
        <p:txBody>
          <a:bodyPr/>
          <a:lstStyle/>
          <a:p>
            <a:r>
              <a:t>Supervisor interaction</a:t>
            </a:r>
          </a:p>
        </p:txBody>
      </p:sp>
      <p:sp>
        <p:nvSpPr>
          <p:cNvPr id="301" name="Shape 301"/>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30</a:t>
            </a:fld>
            <a:endParaRPr/>
          </a:p>
        </p:txBody>
      </p:sp>
      <p:pic>
        <p:nvPicPr>
          <p:cNvPr id="302" name="26.png"/>
          <p:cNvPicPr>
            <a:picLocks noChangeAspect="1"/>
          </p:cNvPicPr>
          <p:nvPr/>
        </p:nvPicPr>
        <p:blipFill>
          <a:blip r:embed="rId2">
            <a:extLst/>
          </a:blip>
          <a:stretch>
            <a:fillRect/>
          </a:stretch>
        </p:blipFill>
        <p:spPr>
          <a:xfrm>
            <a:off x="886823" y="1801463"/>
            <a:ext cx="2540001" cy="3594990"/>
          </a:xfrm>
          <a:prstGeom prst="rect">
            <a:avLst/>
          </a:prstGeom>
          <a:ln w="12700">
            <a:miter lim="400000"/>
          </a:ln>
        </p:spPr>
      </p:pic>
      <p:pic>
        <p:nvPicPr>
          <p:cNvPr id="303" name="27.png"/>
          <p:cNvPicPr>
            <a:picLocks noChangeAspect="1"/>
          </p:cNvPicPr>
          <p:nvPr/>
        </p:nvPicPr>
        <p:blipFill>
          <a:blip r:embed="rId3">
            <a:extLst/>
          </a:blip>
          <a:stretch>
            <a:fillRect/>
          </a:stretch>
        </p:blipFill>
        <p:spPr>
          <a:xfrm>
            <a:off x="3968517" y="1801463"/>
            <a:ext cx="2540001" cy="3594990"/>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hape 305"/>
          <p:cNvSpPr>
            <a:spLocks noGrp="1"/>
          </p:cNvSpPr>
          <p:nvPr>
            <p:ph type="sldNum" sz="quarter" idx="4294967295"/>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31</a:t>
            </a:fld>
            <a:endParaRPr/>
          </a:p>
        </p:txBody>
      </p:sp>
      <p:sp>
        <p:nvSpPr>
          <p:cNvPr id="306" name="Shape 306"/>
          <p:cNvSpPr>
            <a:spLocks noGrp="1"/>
          </p:cNvSpPr>
          <p:nvPr>
            <p:ph type="title"/>
          </p:nvPr>
        </p:nvSpPr>
        <p:spPr>
          <a:xfrm>
            <a:off x="1698625" y="115887"/>
            <a:ext cx="5678488" cy="838201"/>
          </a:xfrm>
          <a:prstGeom prst="rect">
            <a:avLst/>
          </a:prstGeom>
        </p:spPr>
        <p:txBody>
          <a:bodyPr/>
          <a:lstStyle/>
          <a:p>
            <a:r>
              <a:t>Supervisor interaction</a:t>
            </a:r>
          </a:p>
        </p:txBody>
      </p:sp>
      <p:sp>
        <p:nvSpPr>
          <p:cNvPr id="307" name="Shape 307"/>
          <p:cNvSpPr/>
          <p:nvPr/>
        </p:nvSpPr>
        <p:spPr>
          <a:xfrm>
            <a:off x="674063" y="1063275"/>
            <a:ext cx="2967594" cy="43706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components involved</a:t>
            </a:r>
          </a:p>
        </p:txBody>
      </p:sp>
      <p:grpSp>
        <p:nvGrpSpPr>
          <p:cNvPr id="317" name="Group 317"/>
          <p:cNvGrpSpPr/>
          <p:nvPr/>
        </p:nvGrpSpPr>
        <p:grpSpPr>
          <a:xfrm>
            <a:off x="262830" y="1397000"/>
            <a:ext cx="8257227" cy="4818873"/>
            <a:chOff x="0" y="0"/>
            <a:chExt cx="8257225" cy="4818872"/>
          </a:xfrm>
        </p:grpSpPr>
        <p:pic>
          <p:nvPicPr>
            <p:cNvPr id="308" name="image6.png"/>
            <p:cNvPicPr>
              <a:picLocks noChangeAspect="1"/>
            </p:cNvPicPr>
            <p:nvPr/>
          </p:nvPicPr>
          <p:blipFill>
            <a:blip r:embed="rId2">
              <a:extLst/>
            </a:blip>
            <a:stretch>
              <a:fillRect/>
            </a:stretch>
          </p:blipFill>
          <p:spPr>
            <a:xfrm>
              <a:off x="366985" y="0"/>
              <a:ext cx="7890241" cy="4818873"/>
            </a:xfrm>
            <a:prstGeom prst="rect">
              <a:avLst/>
            </a:prstGeom>
            <a:ln w="12700" cap="flat">
              <a:noFill/>
              <a:miter lim="400000"/>
            </a:ln>
            <a:effectLst/>
          </p:spPr>
        </p:pic>
        <p:grpSp>
          <p:nvGrpSpPr>
            <p:cNvPr id="316" name="Group 316"/>
            <p:cNvGrpSpPr/>
            <p:nvPr/>
          </p:nvGrpSpPr>
          <p:grpSpPr>
            <a:xfrm>
              <a:off x="0" y="1485899"/>
              <a:ext cx="952879" cy="2906093"/>
              <a:chOff x="0" y="-59216"/>
              <a:chExt cx="952878" cy="2906091"/>
            </a:xfrm>
          </p:grpSpPr>
          <p:pic>
            <p:nvPicPr>
              <p:cNvPr id="309" name="Screen Shot 2017-02-16 at 17.59.07.png"/>
              <p:cNvPicPr>
                <a:picLocks noChangeAspect="1"/>
              </p:cNvPicPr>
              <p:nvPr/>
            </p:nvPicPr>
            <p:blipFill>
              <a:blip r:embed="rId3">
                <a:extLst/>
              </a:blip>
              <a:stretch>
                <a:fillRect/>
              </a:stretch>
            </p:blipFill>
            <p:spPr>
              <a:xfrm>
                <a:off x="0" y="1319672"/>
                <a:ext cx="330957" cy="203667"/>
              </a:xfrm>
              <a:prstGeom prst="rect">
                <a:avLst/>
              </a:prstGeom>
              <a:ln w="12700" cap="flat">
                <a:noFill/>
                <a:miter lim="400000"/>
              </a:ln>
              <a:effectLst/>
            </p:spPr>
          </p:pic>
          <p:sp>
            <p:nvSpPr>
              <p:cNvPr id="310" name="Shape 310"/>
              <p:cNvSpPr/>
              <p:nvPr/>
            </p:nvSpPr>
            <p:spPr>
              <a:xfrm flipV="1">
                <a:off x="140078" y="1523778"/>
                <a:ext cx="1" cy="1288414"/>
              </a:xfrm>
              <a:prstGeom prst="line">
                <a:avLst/>
              </a:prstGeom>
              <a:noFill/>
              <a:ln w="6350" cap="flat">
                <a:solidFill>
                  <a:srgbClr val="000000"/>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a:p>
            </p:txBody>
          </p:sp>
          <p:sp>
            <p:nvSpPr>
              <p:cNvPr id="311" name="Shape 311"/>
              <p:cNvSpPr/>
              <p:nvPr/>
            </p:nvSpPr>
            <p:spPr>
              <a:xfrm flipH="1">
                <a:off x="140641" y="2812408"/>
                <a:ext cx="806520" cy="1"/>
              </a:xfrm>
              <a:prstGeom prst="line">
                <a:avLst/>
              </a:prstGeom>
              <a:noFill/>
              <a:ln w="6350" cap="flat">
                <a:solidFill>
                  <a:srgbClr val="000000"/>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a:p>
            </p:txBody>
          </p:sp>
          <p:sp>
            <p:nvSpPr>
              <p:cNvPr id="312" name="Shape 312"/>
              <p:cNvSpPr/>
              <p:nvPr/>
            </p:nvSpPr>
            <p:spPr>
              <a:xfrm flipV="1">
                <a:off x="140078" y="158661"/>
                <a:ext cx="1" cy="1175305"/>
              </a:xfrm>
              <a:prstGeom prst="line">
                <a:avLst/>
              </a:prstGeom>
              <a:noFill/>
              <a:ln w="6350" cap="flat">
                <a:solidFill>
                  <a:srgbClr val="000000"/>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a:p>
            </p:txBody>
          </p:sp>
          <p:sp>
            <p:nvSpPr>
              <p:cNvPr id="313" name="Shape 313"/>
              <p:cNvSpPr/>
              <p:nvPr/>
            </p:nvSpPr>
            <p:spPr>
              <a:xfrm flipH="1" flipV="1">
                <a:off x="140641" y="158108"/>
                <a:ext cx="806520" cy="1"/>
              </a:xfrm>
              <a:prstGeom prst="line">
                <a:avLst/>
              </a:prstGeom>
              <a:noFill/>
              <a:ln w="6350" cap="flat">
                <a:solidFill>
                  <a:srgbClr val="000000"/>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a:p>
            </p:txBody>
          </p:sp>
          <p:sp>
            <p:nvSpPr>
              <p:cNvPr id="314" name="Shape 314"/>
              <p:cNvSpPr/>
              <p:nvPr/>
            </p:nvSpPr>
            <p:spPr>
              <a:xfrm flipV="1">
                <a:off x="952878" y="-59217"/>
                <a:ext cx="1" cy="224783"/>
              </a:xfrm>
              <a:prstGeom prst="line">
                <a:avLst/>
              </a:prstGeom>
              <a:noFill/>
              <a:ln w="6350" cap="flat">
                <a:solidFill>
                  <a:srgbClr val="000000"/>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a:p>
            </p:txBody>
          </p:sp>
          <p:sp>
            <p:nvSpPr>
              <p:cNvPr id="315" name="Shape 315"/>
              <p:cNvSpPr/>
              <p:nvPr/>
            </p:nvSpPr>
            <p:spPr>
              <a:xfrm>
                <a:off x="328771" y="2681727"/>
                <a:ext cx="430261" cy="16514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600"/>
                </a:lvl1pPr>
              </a:lstStyle>
              <a:p>
                <a:r>
                  <a:t>Maps API</a:t>
                </a:r>
              </a:p>
            </p:txBody>
          </p:sp>
        </p:grpSp>
      </p:grpSp>
      <p:sp>
        <p:nvSpPr>
          <p:cNvPr id="318" name="Shape 318"/>
          <p:cNvSpPr/>
          <p:nvPr/>
        </p:nvSpPr>
        <p:spPr>
          <a:xfrm>
            <a:off x="1178826" y="5527532"/>
            <a:ext cx="556077" cy="411670"/>
          </a:xfrm>
          <a:prstGeom prst="rect">
            <a:avLst/>
          </a:prstGeom>
          <a:ln w="25400">
            <a:solidFill>
              <a:srgbClr val="FF2600"/>
            </a:solidFill>
            <a:miter lim="400000"/>
          </a:ln>
        </p:spPr>
        <p:txBody>
          <a:bodyPr lIns="45719" rIns="45719"/>
          <a:lstStyle/>
          <a:p>
            <a:endParaRPr/>
          </a:p>
        </p:txBody>
      </p:sp>
      <p:sp>
        <p:nvSpPr>
          <p:cNvPr id="319" name="Shape 319"/>
          <p:cNvSpPr/>
          <p:nvPr/>
        </p:nvSpPr>
        <p:spPr>
          <a:xfrm>
            <a:off x="696713" y="2408124"/>
            <a:ext cx="935500" cy="558801"/>
          </a:xfrm>
          <a:prstGeom prst="rect">
            <a:avLst/>
          </a:prstGeom>
          <a:ln w="25400">
            <a:solidFill>
              <a:srgbClr val="FF2600"/>
            </a:solidFill>
            <a:miter lim="400000"/>
          </a:ln>
        </p:spPr>
        <p:txBody>
          <a:bodyPr lIns="45719" rIns="45719"/>
          <a:lstStyle/>
          <a:p>
            <a:endParaRPr/>
          </a:p>
        </p:txBody>
      </p:sp>
      <p:sp>
        <p:nvSpPr>
          <p:cNvPr id="320" name="Shape 320"/>
          <p:cNvSpPr/>
          <p:nvPr/>
        </p:nvSpPr>
        <p:spPr>
          <a:xfrm>
            <a:off x="3644007" y="2494012"/>
            <a:ext cx="747069" cy="454641"/>
          </a:xfrm>
          <a:prstGeom prst="rect">
            <a:avLst/>
          </a:prstGeom>
          <a:ln w="25400">
            <a:solidFill>
              <a:srgbClr val="FF2600"/>
            </a:solidFill>
            <a:miter lim="400000"/>
          </a:ln>
        </p:spPr>
        <p:txBody>
          <a:bodyPr lIns="45719" rIns="45719"/>
          <a:lstStyle/>
          <a:p>
            <a:endParaRPr/>
          </a:p>
        </p:txBody>
      </p:sp>
      <p:sp>
        <p:nvSpPr>
          <p:cNvPr id="321" name="Shape 321"/>
          <p:cNvSpPr/>
          <p:nvPr/>
        </p:nvSpPr>
        <p:spPr>
          <a:xfrm>
            <a:off x="2451069" y="1622230"/>
            <a:ext cx="459665" cy="411670"/>
          </a:xfrm>
          <a:prstGeom prst="rect">
            <a:avLst/>
          </a:prstGeom>
          <a:ln w="25400">
            <a:solidFill>
              <a:srgbClr val="FF2600"/>
            </a:solidFill>
            <a:miter lim="400000"/>
          </a:ln>
        </p:spPr>
        <p:txBody>
          <a:bodyPr lIns="45719" rIns="45719"/>
          <a:lstStyle/>
          <a:p>
            <a:endParaRPr/>
          </a:p>
        </p:txBody>
      </p:sp>
      <p:sp>
        <p:nvSpPr>
          <p:cNvPr id="322" name="Shape 322"/>
          <p:cNvSpPr/>
          <p:nvPr/>
        </p:nvSpPr>
        <p:spPr>
          <a:xfrm>
            <a:off x="4339346" y="2038054"/>
            <a:ext cx="747070" cy="411669"/>
          </a:xfrm>
          <a:prstGeom prst="rect">
            <a:avLst/>
          </a:prstGeom>
          <a:ln w="25400">
            <a:solidFill>
              <a:srgbClr val="FF2600"/>
            </a:solidFill>
            <a:miter lim="400000"/>
          </a:ln>
        </p:spPr>
        <p:txBody>
          <a:bodyPr lIns="45719" rIns="45719"/>
          <a:lstStyle/>
          <a:p>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a:spLocks noGrp="1"/>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32</a:t>
            </a:fld>
            <a:endParaRPr/>
          </a:p>
        </p:txBody>
      </p:sp>
      <p:sp>
        <p:nvSpPr>
          <p:cNvPr id="325" name="Shape 325"/>
          <p:cNvSpPr>
            <a:spLocks noGrp="1"/>
          </p:cNvSpPr>
          <p:nvPr>
            <p:ph type="title"/>
          </p:nvPr>
        </p:nvSpPr>
        <p:spPr>
          <a:xfrm>
            <a:off x="685800" y="2101850"/>
            <a:ext cx="7772400" cy="889000"/>
          </a:xfrm>
          <a:prstGeom prst="rect">
            <a:avLst/>
          </a:prstGeom>
        </p:spPr>
        <p:txBody>
          <a:bodyPr/>
          <a:lstStyle>
            <a:lvl1pPr>
              <a:defRPr sz="3200"/>
            </a:lvl1pPr>
          </a:lstStyle>
          <a:p>
            <a:r>
              <a:t>Central server integration sequence</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hape 327"/>
          <p:cNvSpPr>
            <a:spLocks noGrp="1"/>
          </p:cNvSpPr>
          <p:nvPr>
            <p:ph type="title"/>
          </p:nvPr>
        </p:nvSpPr>
        <p:spPr>
          <a:xfrm>
            <a:off x="639147" y="394348"/>
            <a:ext cx="4959221" cy="889001"/>
          </a:xfrm>
          <a:prstGeom prst="rect">
            <a:avLst/>
          </a:prstGeom>
        </p:spPr>
        <p:txBody>
          <a:bodyPr/>
          <a:lstStyle>
            <a:lvl1pPr>
              <a:defRPr sz="2400"/>
            </a:lvl1pPr>
          </a:lstStyle>
          <a:p>
            <a:r>
              <a:t>Components Integration</a:t>
            </a:r>
          </a:p>
        </p:txBody>
      </p:sp>
      <p:pic>
        <p:nvPicPr>
          <p:cNvPr id="328" name="image7.png"/>
          <p:cNvPicPr>
            <a:picLocks noChangeAspect="1"/>
          </p:cNvPicPr>
          <p:nvPr/>
        </p:nvPicPr>
        <p:blipFill>
          <a:blip r:embed="rId2">
            <a:extLst/>
          </a:blip>
          <a:stretch>
            <a:fillRect/>
          </a:stretch>
        </p:blipFill>
        <p:spPr>
          <a:xfrm>
            <a:off x="0" y="1283348"/>
            <a:ext cx="5993428" cy="4809541"/>
          </a:xfrm>
          <a:prstGeom prst="rect">
            <a:avLst/>
          </a:prstGeom>
          <a:ln w="12700">
            <a:miter lim="400000"/>
          </a:ln>
        </p:spPr>
      </p:pic>
      <p:pic>
        <p:nvPicPr>
          <p:cNvPr id="329" name="image8.png"/>
          <p:cNvPicPr>
            <a:picLocks noChangeAspect="1"/>
          </p:cNvPicPr>
          <p:nvPr/>
        </p:nvPicPr>
        <p:blipFill>
          <a:blip r:embed="rId3">
            <a:extLst/>
          </a:blip>
          <a:stretch>
            <a:fillRect/>
          </a:stretch>
        </p:blipFill>
        <p:spPr>
          <a:xfrm>
            <a:off x="4825774" y="4546805"/>
            <a:ext cx="4217438" cy="1698945"/>
          </a:xfrm>
          <a:prstGeom prst="rect">
            <a:avLst/>
          </a:prstGeom>
          <a:ln w="12700">
            <a:miter lim="400000"/>
          </a:ln>
        </p:spPr>
      </p:pic>
      <p:sp>
        <p:nvSpPr>
          <p:cNvPr id="330" name="Shape 330"/>
          <p:cNvSpPr/>
          <p:nvPr/>
        </p:nvSpPr>
        <p:spPr>
          <a:xfrm>
            <a:off x="5878284" y="1283346"/>
            <a:ext cx="3060443" cy="301766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42900" indent="-342900">
              <a:buSzPct val="100000"/>
              <a:buFont typeface="Arial"/>
              <a:buChar char="•"/>
              <a:defRPr sz="1800"/>
            </a:pPr>
            <a:r>
              <a:t>Each component unit tested</a:t>
            </a:r>
          </a:p>
          <a:p>
            <a:pPr>
              <a:defRPr sz="1800"/>
            </a:pPr>
            <a:endParaRPr/>
          </a:p>
          <a:p>
            <a:pPr marL="342900" indent="-342900">
              <a:buSzPct val="100000"/>
              <a:buFont typeface="Arial"/>
              <a:buChar char="•"/>
              <a:defRPr sz="1800"/>
            </a:pPr>
            <a:r>
              <a:t>Bottom-up approach</a:t>
            </a:r>
          </a:p>
          <a:p>
            <a:pPr>
              <a:defRPr sz="1800"/>
            </a:pPr>
            <a:endParaRPr/>
          </a:p>
          <a:p>
            <a:pPr marL="342900" indent="-342900">
              <a:buSzPct val="100000"/>
              <a:buFont typeface="Arial"/>
              <a:buChar char="•"/>
              <a:defRPr sz="1800"/>
            </a:pPr>
            <a:r>
              <a:t>Usage of simple drivers</a:t>
            </a:r>
          </a:p>
          <a:p>
            <a:pPr marL="342900" indent="-342900">
              <a:buSzPct val="100000"/>
              <a:buFont typeface="Arial"/>
              <a:buChar char="•"/>
              <a:defRPr sz="1800"/>
            </a:pPr>
            <a:endParaRPr/>
          </a:p>
          <a:p>
            <a:pPr marL="342900" indent="-342900">
              <a:buSzPct val="100000"/>
              <a:buFont typeface="Arial"/>
              <a:buChar char="•"/>
              <a:defRPr sz="1800"/>
            </a:pPr>
            <a:r>
              <a:t>Usage of stub to test the interactions between car and reservation</a:t>
            </a:r>
          </a:p>
        </p:txBody>
      </p:sp>
      <p:sp>
        <p:nvSpPr>
          <p:cNvPr id="331" name="Shape 331"/>
          <p:cNvSpPr>
            <a:spLocks noGrp="1"/>
          </p:cNvSpPr>
          <p:nvPr>
            <p:ph type="sldNum" sz="quarter" idx="4294967295"/>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33</a:t>
            </a:fld>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Shape 333"/>
          <p:cNvSpPr>
            <a:spLocks noGrp="1"/>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34</a:t>
            </a:fld>
            <a:endParaRPr/>
          </a:p>
        </p:txBody>
      </p:sp>
      <p:sp>
        <p:nvSpPr>
          <p:cNvPr id="334" name="Shape 334"/>
          <p:cNvSpPr>
            <a:spLocks noGrp="1"/>
          </p:cNvSpPr>
          <p:nvPr>
            <p:ph type="title"/>
          </p:nvPr>
        </p:nvSpPr>
        <p:spPr>
          <a:xfrm>
            <a:off x="685800" y="2101850"/>
            <a:ext cx="7772400" cy="889000"/>
          </a:xfrm>
          <a:prstGeom prst="rect">
            <a:avLst/>
          </a:prstGeom>
        </p:spPr>
        <p:txBody>
          <a:bodyPr/>
          <a:lstStyle>
            <a:lvl1pPr>
              <a:defRPr sz="3200"/>
            </a:lvl1pPr>
          </a:lstStyle>
          <a:p>
            <a:r>
              <a:t>Subsystem integration sequence</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6" name="image9.png"/>
          <p:cNvPicPr>
            <a:picLocks noChangeAspect="1"/>
          </p:cNvPicPr>
          <p:nvPr/>
        </p:nvPicPr>
        <p:blipFill>
          <a:blip r:embed="rId2">
            <a:extLst/>
          </a:blip>
          <a:stretch>
            <a:fillRect/>
          </a:stretch>
        </p:blipFill>
        <p:spPr>
          <a:xfrm>
            <a:off x="494521" y="1336169"/>
            <a:ext cx="2978314" cy="4467473"/>
          </a:xfrm>
          <a:prstGeom prst="rect">
            <a:avLst/>
          </a:prstGeom>
          <a:ln w="12700">
            <a:miter lim="400000"/>
          </a:ln>
        </p:spPr>
      </p:pic>
      <p:pic>
        <p:nvPicPr>
          <p:cNvPr id="337" name="image10.png"/>
          <p:cNvPicPr>
            <a:picLocks noChangeAspect="1"/>
          </p:cNvPicPr>
          <p:nvPr/>
        </p:nvPicPr>
        <p:blipFill>
          <a:blip r:embed="rId3">
            <a:extLst/>
          </a:blip>
          <a:stretch>
            <a:fillRect/>
          </a:stretch>
        </p:blipFill>
        <p:spPr>
          <a:xfrm>
            <a:off x="3472834" y="5240701"/>
            <a:ext cx="5084795" cy="562938"/>
          </a:xfrm>
          <a:prstGeom prst="rect">
            <a:avLst/>
          </a:prstGeom>
          <a:ln w="12700">
            <a:miter lim="400000"/>
          </a:ln>
        </p:spPr>
      </p:pic>
      <p:sp>
        <p:nvSpPr>
          <p:cNvPr id="338" name="Shape 338"/>
          <p:cNvSpPr>
            <a:spLocks noGrp="1"/>
          </p:cNvSpPr>
          <p:nvPr>
            <p:ph type="title"/>
          </p:nvPr>
        </p:nvSpPr>
        <p:spPr>
          <a:xfrm>
            <a:off x="639147" y="394348"/>
            <a:ext cx="4959221" cy="889001"/>
          </a:xfrm>
          <a:prstGeom prst="rect">
            <a:avLst/>
          </a:prstGeom>
        </p:spPr>
        <p:txBody>
          <a:bodyPr/>
          <a:lstStyle>
            <a:lvl1pPr>
              <a:defRPr sz="2400"/>
            </a:lvl1pPr>
          </a:lstStyle>
          <a:p>
            <a:r>
              <a:t>Subsystems Integration</a:t>
            </a:r>
          </a:p>
        </p:txBody>
      </p:sp>
      <p:sp>
        <p:nvSpPr>
          <p:cNvPr id="339" name="Shape 339"/>
          <p:cNvSpPr/>
          <p:nvPr/>
        </p:nvSpPr>
        <p:spPr>
          <a:xfrm>
            <a:off x="3472834" y="2831241"/>
            <a:ext cx="5551716" cy="141746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42900" indent="-342900">
              <a:buSzPct val="100000"/>
              <a:buFont typeface="Arial"/>
              <a:buChar char="•"/>
              <a:defRPr sz="1800"/>
            </a:pPr>
            <a:r>
              <a:t>Bottom-up approach</a:t>
            </a:r>
          </a:p>
          <a:p>
            <a:pPr>
              <a:defRPr sz="1800"/>
            </a:pPr>
            <a:endParaRPr/>
          </a:p>
          <a:p>
            <a:pPr marL="342900" indent="-342900">
              <a:buSzPct val="100000"/>
              <a:buFont typeface="Arial"/>
              <a:buChar char="•"/>
              <a:defRPr sz="1800"/>
            </a:pPr>
            <a:r>
              <a:t>Usage of simple drivers</a:t>
            </a:r>
          </a:p>
          <a:p>
            <a:pPr marL="342900" indent="-342900">
              <a:buSzPct val="100000"/>
              <a:buFont typeface="Arial"/>
              <a:buChar char="•"/>
              <a:defRPr sz="1800"/>
            </a:pPr>
            <a:endParaRPr/>
          </a:p>
          <a:p>
            <a:pPr marL="342900" indent="-342900">
              <a:buSzPct val="100000"/>
              <a:buFont typeface="Arial"/>
              <a:buChar char="•"/>
              <a:defRPr sz="1800"/>
            </a:pPr>
            <a:r>
              <a:t>Central server needed to test the mobile app </a:t>
            </a:r>
          </a:p>
        </p:txBody>
      </p:sp>
      <p:sp>
        <p:nvSpPr>
          <p:cNvPr id="340" name="Shape 340"/>
          <p:cNvSpPr>
            <a:spLocks noGrp="1"/>
          </p:cNvSpPr>
          <p:nvPr>
            <p:ph type="sldNum" sz="quarter" idx="4294967295"/>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35</a:t>
            </a:fld>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36</a:t>
            </a:fld>
            <a:endParaRPr/>
          </a:p>
        </p:txBody>
      </p:sp>
      <p:sp>
        <p:nvSpPr>
          <p:cNvPr id="343" name="Shape 343"/>
          <p:cNvSpPr>
            <a:spLocks noGrp="1"/>
          </p:cNvSpPr>
          <p:nvPr>
            <p:ph type="title"/>
          </p:nvPr>
        </p:nvSpPr>
        <p:spPr>
          <a:xfrm>
            <a:off x="685800" y="2101850"/>
            <a:ext cx="7772400" cy="889000"/>
          </a:xfrm>
          <a:prstGeom prst="rect">
            <a:avLst/>
          </a:prstGeom>
        </p:spPr>
        <p:txBody>
          <a:bodyPr>
            <a:normAutofit fontScale="90000"/>
          </a:bodyPr>
          <a:lstStyle/>
          <a:p>
            <a:pPr defTabSz="804672">
              <a:defRPr sz="2816">
                <a:effectLst>
                  <a:outerShdw blurRad="33528" dist="33528" dir="2700000" rotWithShape="0">
                    <a:srgbClr val="C0C0C0"/>
                  </a:outerShdw>
                </a:effectLst>
              </a:defRPr>
            </a:pPr>
            <a:r>
              <a:t>Function points estimation </a:t>
            </a:r>
          </a:p>
          <a:p>
            <a:pPr defTabSz="804672">
              <a:defRPr sz="2816">
                <a:effectLst>
                  <a:outerShdw blurRad="33528" dist="33528" dir="2700000" rotWithShape="0">
                    <a:srgbClr val="C0C0C0"/>
                  </a:outerShdw>
                </a:effectLst>
              </a:defRPr>
            </a:pPr>
            <a:r>
              <a:t>+ effort and duration</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Shape 345"/>
          <p:cNvSpPr>
            <a:spLocks noGrp="1"/>
          </p:cNvSpPr>
          <p:nvPr>
            <p:ph type="title"/>
          </p:nvPr>
        </p:nvSpPr>
        <p:spPr>
          <a:xfrm>
            <a:off x="639146" y="394348"/>
            <a:ext cx="5248471" cy="889001"/>
          </a:xfrm>
          <a:prstGeom prst="rect">
            <a:avLst/>
          </a:prstGeom>
        </p:spPr>
        <p:txBody>
          <a:bodyPr/>
          <a:lstStyle>
            <a:lvl1pPr>
              <a:defRPr sz="2400"/>
            </a:lvl1pPr>
          </a:lstStyle>
          <a:p>
            <a:r>
              <a:t>Function Points Estimation</a:t>
            </a:r>
          </a:p>
        </p:txBody>
      </p:sp>
      <p:pic>
        <p:nvPicPr>
          <p:cNvPr id="346" name="image11.png"/>
          <p:cNvPicPr>
            <a:picLocks noChangeAspect="1"/>
          </p:cNvPicPr>
          <p:nvPr/>
        </p:nvPicPr>
        <p:blipFill>
          <a:blip r:embed="rId2">
            <a:extLst/>
          </a:blip>
          <a:stretch>
            <a:fillRect/>
          </a:stretch>
        </p:blipFill>
        <p:spPr>
          <a:xfrm>
            <a:off x="639146" y="1512531"/>
            <a:ext cx="4988671" cy="3761472"/>
          </a:xfrm>
          <a:prstGeom prst="rect">
            <a:avLst/>
          </a:prstGeom>
          <a:ln w="12700">
            <a:miter lim="400000"/>
          </a:ln>
        </p:spPr>
      </p:pic>
      <p:pic>
        <p:nvPicPr>
          <p:cNvPr id="347" name="image12.png"/>
          <p:cNvPicPr>
            <a:picLocks noChangeAspect="1"/>
          </p:cNvPicPr>
          <p:nvPr/>
        </p:nvPicPr>
        <p:blipFill>
          <a:blip r:embed="rId3">
            <a:extLst/>
          </a:blip>
          <a:stretch>
            <a:fillRect/>
          </a:stretch>
        </p:blipFill>
        <p:spPr>
          <a:xfrm>
            <a:off x="5887615" y="3973874"/>
            <a:ext cx="2606759" cy="1667196"/>
          </a:xfrm>
          <a:prstGeom prst="rect">
            <a:avLst/>
          </a:prstGeom>
          <a:ln w="12700">
            <a:miter lim="400000"/>
          </a:ln>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Shape 349"/>
          <p:cNvSpPr>
            <a:spLocks noGrp="1"/>
          </p:cNvSpPr>
          <p:nvPr>
            <p:ph type="title"/>
          </p:nvPr>
        </p:nvSpPr>
        <p:spPr>
          <a:xfrm>
            <a:off x="639146" y="394348"/>
            <a:ext cx="5248471" cy="889001"/>
          </a:xfrm>
          <a:prstGeom prst="rect">
            <a:avLst/>
          </a:prstGeom>
        </p:spPr>
        <p:txBody>
          <a:bodyPr/>
          <a:lstStyle>
            <a:lvl1pPr>
              <a:defRPr sz="2400"/>
            </a:lvl1pPr>
          </a:lstStyle>
          <a:p>
            <a:r>
              <a:t>Effort Estimation</a:t>
            </a:r>
          </a:p>
        </p:txBody>
      </p:sp>
      <p:pic>
        <p:nvPicPr>
          <p:cNvPr id="350" name="image13.png"/>
          <p:cNvPicPr>
            <a:picLocks noChangeAspect="1"/>
          </p:cNvPicPr>
          <p:nvPr/>
        </p:nvPicPr>
        <p:blipFill>
          <a:blip r:embed="rId2">
            <a:extLst/>
          </a:blip>
          <a:stretch>
            <a:fillRect/>
          </a:stretch>
        </p:blipFill>
        <p:spPr>
          <a:xfrm>
            <a:off x="639146" y="2097703"/>
            <a:ext cx="3040031" cy="1849024"/>
          </a:xfrm>
          <a:prstGeom prst="rect">
            <a:avLst/>
          </a:prstGeom>
          <a:ln w="12700">
            <a:miter lim="400000"/>
          </a:ln>
        </p:spPr>
      </p:pic>
      <p:pic>
        <p:nvPicPr>
          <p:cNvPr id="351" name="image14.png"/>
          <p:cNvPicPr>
            <a:picLocks noChangeAspect="1"/>
          </p:cNvPicPr>
          <p:nvPr/>
        </p:nvPicPr>
        <p:blipFill>
          <a:blip r:embed="rId3">
            <a:extLst/>
          </a:blip>
          <a:stretch>
            <a:fillRect/>
          </a:stretch>
        </p:blipFill>
        <p:spPr>
          <a:xfrm>
            <a:off x="3224110" y="1208704"/>
            <a:ext cx="2182897" cy="567485"/>
          </a:xfrm>
          <a:prstGeom prst="rect">
            <a:avLst/>
          </a:prstGeom>
          <a:ln w="12700">
            <a:miter lim="400000"/>
          </a:ln>
        </p:spPr>
      </p:pic>
      <p:pic>
        <p:nvPicPr>
          <p:cNvPr id="352" name="image15.png"/>
          <p:cNvPicPr>
            <a:picLocks noChangeAspect="1"/>
          </p:cNvPicPr>
          <p:nvPr/>
        </p:nvPicPr>
        <p:blipFill>
          <a:blip r:embed="rId4">
            <a:extLst/>
          </a:blip>
          <a:stretch>
            <a:fillRect/>
          </a:stretch>
        </p:blipFill>
        <p:spPr>
          <a:xfrm>
            <a:off x="4824474" y="2097703"/>
            <a:ext cx="3659580" cy="3565559"/>
          </a:xfrm>
          <a:prstGeom prst="rect">
            <a:avLst/>
          </a:prstGeom>
          <a:ln w="12700">
            <a:miter lim="400000"/>
          </a:ln>
        </p:spPr>
      </p:pic>
      <p:sp>
        <p:nvSpPr>
          <p:cNvPr id="353" name="Shape 353"/>
          <p:cNvSpPr/>
          <p:nvPr/>
        </p:nvSpPr>
        <p:spPr>
          <a:xfrm>
            <a:off x="639146" y="1690083"/>
            <a:ext cx="2059217" cy="31339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600"/>
            </a:lvl1pPr>
          </a:lstStyle>
          <a:p>
            <a:r>
              <a:t>Scale Factors:</a:t>
            </a:r>
          </a:p>
        </p:txBody>
      </p:sp>
      <p:sp>
        <p:nvSpPr>
          <p:cNvPr id="354" name="Shape 354"/>
          <p:cNvSpPr/>
          <p:nvPr/>
        </p:nvSpPr>
        <p:spPr>
          <a:xfrm>
            <a:off x="4824474" y="1776188"/>
            <a:ext cx="2059217" cy="31339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600"/>
            </a:lvl1pPr>
          </a:lstStyle>
          <a:p>
            <a:r>
              <a:t>Cost Driver:</a:t>
            </a:r>
          </a:p>
        </p:txBody>
      </p:sp>
      <p:pic>
        <p:nvPicPr>
          <p:cNvPr id="355" name="image16.png"/>
          <p:cNvPicPr>
            <a:picLocks noChangeAspect="1"/>
          </p:cNvPicPr>
          <p:nvPr/>
        </p:nvPicPr>
        <p:blipFill>
          <a:blip r:embed="rId5">
            <a:extLst/>
          </a:blip>
          <a:stretch>
            <a:fillRect/>
          </a:stretch>
        </p:blipFill>
        <p:spPr>
          <a:xfrm>
            <a:off x="2094974" y="5794278"/>
            <a:ext cx="4410076" cy="381001"/>
          </a:xfrm>
          <a:prstGeom prst="rect">
            <a:avLst/>
          </a:prstGeom>
          <a:ln w="12700">
            <a:miter lim="400000"/>
          </a:ln>
        </p:spPr>
      </p:pic>
      <p:sp>
        <p:nvSpPr>
          <p:cNvPr id="356" name="Shape 356"/>
          <p:cNvSpPr>
            <a:spLocks noGrp="1"/>
          </p:cNvSpPr>
          <p:nvPr>
            <p:ph type="sldNum" sz="quarter" idx="4294967295"/>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38</a:t>
            </a:fld>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a:spLocks noGrp="1"/>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39</a:t>
            </a:fld>
            <a:endParaRPr/>
          </a:p>
        </p:txBody>
      </p:sp>
      <p:sp>
        <p:nvSpPr>
          <p:cNvPr id="359" name="Shape 359"/>
          <p:cNvSpPr>
            <a:spLocks noGrp="1"/>
          </p:cNvSpPr>
          <p:nvPr>
            <p:ph type="title"/>
          </p:nvPr>
        </p:nvSpPr>
        <p:spPr>
          <a:xfrm>
            <a:off x="685800" y="2101850"/>
            <a:ext cx="7772400" cy="889000"/>
          </a:xfrm>
          <a:prstGeom prst="rect">
            <a:avLst/>
          </a:prstGeom>
        </p:spPr>
        <p:txBody>
          <a:bodyPr/>
          <a:lstStyle>
            <a:lvl1pPr>
              <a:defRPr sz="3200"/>
            </a:lvl1pPr>
          </a:lstStyle>
          <a:p>
            <a:r>
              <a:t>Schedule</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p:cNvSpPr>
          <p:nvPr>
            <p:ph type="title"/>
          </p:nvPr>
        </p:nvSpPr>
        <p:spPr>
          <a:prstGeom prst="rect">
            <a:avLst/>
          </a:prstGeom>
        </p:spPr>
        <p:txBody>
          <a:bodyPr/>
          <a:lstStyle/>
          <a:p>
            <a:r>
              <a:t>Domain</a:t>
            </a:r>
          </a:p>
        </p:txBody>
      </p:sp>
      <p:sp>
        <p:nvSpPr>
          <p:cNvPr id="156" name="Shape 156"/>
          <p:cNvSpPr>
            <a:spLocks noGrp="1"/>
          </p:cNvSpPr>
          <p:nvPr>
            <p:ph type="body" sz="quarter" idx="1"/>
          </p:nvPr>
        </p:nvSpPr>
        <p:spPr>
          <a:prstGeom prst="rect">
            <a:avLst/>
          </a:prstGeom>
        </p:spPr>
        <p:txBody>
          <a:bodyPr>
            <a:normAutofit fontScale="70000" lnSpcReduction="20000"/>
          </a:bodyPr>
          <a:lstStyle>
            <a:lvl1pPr algn="l" defTabSz="457200">
              <a:lnSpc>
                <a:spcPts val="3700"/>
              </a:lnSpc>
              <a:spcBef>
                <a:spcPts val="1200"/>
              </a:spcBef>
              <a:defRPr sz="1600">
                <a:solidFill>
                  <a:srgbClr val="000000"/>
                </a:solidFill>
                <a:latin typeface="Times"/>
                <a:ea typeface="Times"/>
                <a:cs typeface="Times"/>
                <a:sym typeface="Times"/>
              </a:defRPr>
            </a:lvl1pPr>
          </a:lstStyle>
          <a:p>
            <a:pPr>
              <a:defRPr>
                <a:effectLst/>
              </a:defRPr>
            </a:pPr>
            <a:r>
              <a:t>We are to develop a digital management system for a car-sharing service that exclusively employs electric cars</a:t>
            </a:r>
            <a:endParaRPr sz="1200"/>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Shape 361"/>
          <p:cNvSpPr>
            <a:spLocks noGrp="1"/>
          </p:cNvSpPr>
          <p:nvPr>
            <p:ph type="title"/>
          </p:nvPr>
        </p:nvSpPr>
        <p:spPr>
          <a:xfrm>
            <a:off x="1698624" y="115887"/>
            <a:ext cx="5678490" cy="838201"/>
          </a:xfrm>
          <a:prstGeom prst="rect">
            <a:avLst/>
          </a:prstGeom>
        </p:spPr>
        <p:txBody>
          <a:bodyPr/>
          <a:lstStyle/>
          <a:p>
            <a:r>
              <a:t>Schedule (1/6) – General Overview</a:t>
            </a:r>
          </a:p>
        </p:txBody>
      </p:sp>
      <p:sp>
        <p:nvSpPr>
          <p:cNvPr id="362" name="Shape 362"/>
          <p:cNvSpPr>
            <a:spLocks noGrp="1"/>
          </p:cNvSpPr>
          <p:nvPr>
            <p:ph type="sldNum" sz="quarter" idx="4294967295"/>
          </p:nvPr>
        </p:nvSpPr>
        <p:spPr>
          <a:xfrm>
            <a:off x="4440009" y="6337300"/>
            <a:ext cx="263982" cy="26924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40</a:t>
            </a:fld>
            <a:endParaRPr/>
          </a:p>
        </p:txBody>
      </p:sp>
      <p:pic>
        <p:nvPicPr>
          <p:cNvPr id="363" name="image29.png"/>
          <p:cNvPicPr>
            <a:picLocks noChangeAspect="1"/>
          </p:cNvPicPr>
          <p:nvPr/>
        </p:nvPicPr>
        <p:blipFill>
          <a:blip r:embed="rId2">
            <a:extLst/>
          </a:blip>
          <a:stretch>
            <a:fillRect/>
          </a:stretch>
        </p:blipFill>
        <p:spPr>
          <a:xfrm>
            <a:off x="50024" y="2513333"/>
            <a:ext cx="9093977" cy="1377290"/>
          </a:xfrm>
          <a:prstGeom prst="rect">
            <a:avLst/>
          </a:prstGeom>
          <a:ln w="12700">
            <a:miter lim="400000"/>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Shape 365"/>
          <p:cNvSpPr>
            <a:spLocks noGrp="1"/>
          </p:cNvSpPr>
          <p:nvPr>
            <p:ph type="title"/>
          </p:nvPr>
        </p:nvSpPr>
        <p:spPr>
          <a:xfrm>
            <a:off x="1698624" y="115887"/>
            <a:ext cx="5678490" cy="838201"/>
          </a:xfrm>
          <a:prstGeom prst="rect">
            <a:avLst/>
          </a:prstGeom>
        </p:spPr>
        <p:txBody>
          <a:bodyPr/>
          <a:lstStyle/>
          <a:p>
            <a:r>
              <a:t>Schedule (2/6) – Project Planning</a:t>
            </a:r>
          </a:p>
        </p:txBody>
      </p:sp>
      <p:sp>
        <p:nvSpPr>
          <p:cNvPr id="366" name="Shape 366"/>
          <p:cNvSpPr>
            <a:spLocks noGrp="1"/>
          </p:cNvSpPr>
          <p:nvPr>
            <p:ph type="sldNum" sz="quarter" idx="4294967295"/>
          </p:nvPr>
        </p:nvSpPr>
        <p:spPr>
          <a:xfrm>
            <a:off x="4440009" y="6337300"/>
            <a:ext cx="263982" cy="26924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41</a:t>
            </a:fld>
            <a:endParaRPr/>
          </a:p>
        </p:txBody>
      </p:sp>
      <p:pic>
        <p:nvPicPr>
          <p:cNvPr id="367" name="image30.png"/>
          <p:cNvPicPr>
            <a:picLocks noChangeAspect="1"/>
          </p:cNvPicPr>
          <p:nvPr/>
        </p:nvPicPr>
        <p:blipFill>
          <a:blip r:embed="rId2">
            <a:extLst/>
          </a:blip>
          <a:stretch>
            <a:fillRect/>
          </a:stretch>
        </p:blipFill>
        <p:spPr>
          <a:xfrm>
            <a:off x="0" y="1963654"/>
            <a:ext cx="9072979" cy="2349001"/>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Shape 369"/>
          <p:cNvSpPr>
            <a:spLocks noGrp="1"/>
          </p:cNvSpPr>
          <p:nvPr>
            <p:ph type="title"/>
          </p:nvPr>
        </p:nvSpPr>
        <p:spPr>
          <a:xfrm>
            <a:off x="1698624" y="115887"/>
            <a:ext cx="5678490" cy="838201"/>
          </a:xfrm>
          <a:prstGeom prst="rect">
            <a:avLst/>
          </a:prstGeom>
        </p:spPr>
        <p:txBody>
          <a:bodyPr>
            <a:normAutofit fontScale="90000"/>
          </a:bodyPr>
          <a:lstStyle/>
          <a:p>
            <a:pPr>
              <a:defRPr sz="2500"/>
            </a:pPr>
            <a:r>
              <a:t>Schedule (3/6) – Requirements &amp; Specifications</a:t>
            </a:r>
          </a:p>
        </p:txBody>
      </p:sp>
      <p:sp>
        <p:nvSpPr>
          <p:cNvPr id="370" name="Shape 370"/>
          <p:cNvSpPr>
            <a:spLocks noGrp="1"/>
          </p:cNvSpPr>
          <p:nvPr>
            <p:ph type="sldNum" sz="quarter" idx="4294967295"/>
          </p:nvPr>
        </p:nvSpPr>
        <p:spPr>
          <a:xfrm>
            <a:off x="4440009" y="6337300"/>
            <a:ext cx="263982" cy="26924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42</a:t>
            </a:fld>
            <a:endParaRPr/>
          </a:p>
        </p:txBody>
      </p:sp>
      <p:pic>
        <p:nvPicPr>
          <p:cNvPr id="371" name="image31.png"/>
          <p:cNvPicPr>
            <a:picLocks noChangeAspect="1"/>
          </p:cNvPicPr>
          <p:nvPr/>
        </p:nvPicPr>
        <p:blipFill>
          <a:blip r:embed="rId2">
            <a:extLst/>
          </a:blip>
          <a:stretch>
            <a:fillRect/>
          </a:stretch>
        </p:blipFill>
        <p:spPr>
          <a:xfrm>
            <a:off x="160749" y="2061310"/>
            <a:ext cx="8638440" cy="2299994"/>
          </a:xfrm>
          <a:prstGeom prst="rect">
            <a:avLst/>
          </a:prstGeom>
          <a:ln w="12700">
            <a:miter lim="400000"/>
          </a:ln>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Shape 373"/>
          <p:cNvSpPr>
            <a:spLocks noGrp="1"/>
          </p:cNvSpPr>
          <p:nvPr>
            <p:ph type="title"/>
          </p:nvPr>
        </p:nvSpPr>
        <p:spPr>
          <a:xfrm>
            <a:off x="1698624" y="115887"/>
            <a:ext cx="5678490" cy="838201"/>
          </a:xfrm>
          <a:prstGeom prst="rect">
            <a:avLst/>
          </a:prstGeom>
        </p:spPr>
        <p:txBody>
          <a:bodyPr/>
          <a:lstStyle/>
          <a:p>
            <a:r>
              <a:t>Schedule (4/6) – Design</a:t>
            </a:r>
          </a:p>
        </p:txBody>
      </p:sp>
      <p:sp>
        <p:nvSpPr>
          <p:cNvPr id="374" name="Shape 374"/>
          <p:cNvSpPr>
            <a:spLocks noGrp="1"/>
          </p:cNvSpPr>
          <p:nvPr>
            <p:ph type="sldNum" sz="quarter" idx="4294967295"/>
          </p:nvPr>
        </p:nvSpPr>
        <p:spPr>
          <a:xfrm>
            <a:off x="4440009" y="6337300"/>
            <a:ext cx="263982" cy="26924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43</a:t>
            </a:fld>
            <a:endParaRPr/>
          </a:p>
        </p:txBody>
      </p:sp>
      <p:pic>
        <p:nvPicPr>
          <p:cNvPr id="375" name="image32.png"/>
          <p:cNvPicPr>
            <a:picLocks noChangeAspect="1"/>
          </p:cNvPicPr>
          <p:nvPr/>
        </p:nvPicPr>
        <p:blipFill>
          <a:blip r:embed="rId2">
            <a:extLst/>
          </a:blip>
          <a:stretch>
            <a:fillRect/>
          </a:stretch>
        </p:blipFill>
        <p:spPr>
          <a:xfrm>
            <a:off x="230087" y="1935963"/>
            <a:ext cx="8684664" cy="2556138"/>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Shape 377"/>
          <p:cNvSpPr>
            <a:spLocks noGrp="1"/>
          </p:cNvSpPr>
          <p:nvPr>
            <p:ph type="title"/>
          </p:nvPr>
        </p:nvSpPr>
        <p:spPr>
          <a:xfrm>
            <a:off x="1698624" y="115887"/>
            <a:ext cx="5678490" cy="838201"/>
          </a:xfrm>
          <a:prstGeom prst="rect">
            <a:avLst/>
          </a:prstGeom>
        </p:spPr>
        <p:txBody>
          <a:bodyPr/>
          <a:lstStyle/>
          <a:p>
            <a:r>
              <a:t>Schedule (5/6) – Development</a:t>
            </a:r>
          </a:p>
        </p:txBody>
      </p:sp>
      <p:sp>
        <p:nvSpPr>
          <p:cNvPr id="378" name="Shape 378"/>
          <p:cNvSpPr>
            <a:spLocks noGrp="1"/>
          </p:cNvSpPr>
          <p:nvPr>
            <p:ph type="sldNum" sz="quarter" idx="4294967295"/>
          </p:nvPr>
        </p:nvSpPr>
        <p:spPr>
          <a:xfrm>
            <a:off x="4440009" y="6337300"/>
            <a:ext cx="263982" cy="26924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44</a:t>
            </a:fld>
            <a:endParaRPr/>
          </a:p>
        </p:txBody>
      </p:sp>
      <p:pic>
        <p:nvPicPr>
          <p:cNvPr id="379" name="image33.png"/>
          <p:cNvPicPr>
            <a:picLocks noChangeAspect="1"/>
          </p:cNvPicPr>
          <p:nvPr/>
        </p:nvPicPr>
        <p:blipFill>
          <a:blip r:embed="rId2">
            <a:extLst/>
          </a:blip>
          <a:stretch>
            <a:fillRect/>
          </a:stretch>
        </p:blipFill>
        <p:spPr>
          <a:xfrm>
            <a:off x="17989" y="1772993"/>
            <a:ext cx="8923958" cy="3349423"/>
          </a:xfrm>
          <a:prstGeom prst="rect">
            <a:avLst/>
          </a:prstGeom>
          <a:ln w="12700">
            <a:miter lim="400000"/>
          </a:ln>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Shape 381"/>
          <p:cNvSpPr>
            <a:spLocks noGrp="1"/>
          </p:cNvSpPr>
          <p:nvPr>
            <p:ph type="title"/>
          </p:nvPr>
        </p:nvSpPr>
        <p:spPr>
          <a:xfrm>
            <a:off x="1698624" y="115887"/>
            <a:ext cx="5678490" cy="838201"/>
          </a:xfrm>
          <a:prstGeom prst="rect">
            <a:avLst/>
          </a:prstGeom>
        </p:spPr>
        <p:txBody>
          <a:bodyPr/>
          <a:lstStyle/>
          <a:p>
            <a:pPr>
              <a:defRPr sz="2500"/>
            </a:pPr>
            <a:r>
              <a:t>Schedule (6/6) – Integration Testing</a:t>
            </a:r>
          </a:p>
        </p:txBody>
      </p:sp>
      <p:sp>
        <p:nvSpPr>
          <p:cNvPr id="382" name="Shape 382"/>
          <p:cNvSpPr>
            <a:spLocks noGrp="1"/>
          </p:cNvSpPr>
          <p:nvPr>
            <p:ph type="sldNum" sz="quarter" idx="4294967295"/>
          </p:nvPr>
        </p:nvSpPr>
        <p:spPr>
          <a:xfrm>
            <a:off x="4440009" y="6337300"/>
            <a:ext cx="263982" cy="26924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45</a:t>
            </a:fld>
            <a:endParaRPr/>
          </a:p>
        </p:txBody>
      </p:sp>
      <p:pic>
        <p:nvPicPr>
          <p:cNvPr id="383" name="image34.png"/>
          <p:cNvPicPr>
            <a:picLocks noChangeAspect="1"/>
          </p:cNvPicPr>
          <p:nvPr/>
        </p:nvPicPr>
        <p:blipFill>
          <a:blip r:embed="rId2">
            <a:extLst/>
          </a:blip>
          <a:stretch>
            <a:fillRect/>
          </a:stretch>
        </p:blipFill>
        <p:spPr>
          <a:xfrm>
            <a:off x="136864" y="1161071"/>
            <a:ext cx="8835102" cy="4707070"/>
          </a:xfrm>
          <a:prstGeom prst="rect">
            <a:avLst/>
          </a:prstGeom>
          <a:ln w="12700">
            <a:miter lim="400000"/>
          </a:ln>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Shape 385"/>
          <p:cNvSpPr>
            <a:spLocks noGrp="1"/>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46</a:t>
            </a:fld>
            <a:endParaRPr/>
          </a:p>
        </p:txBody>
      </p:sp>
      <p:sp>
        <p:nvSpPr>
          <p:cNvPr id="386" name="Shape 386"/>
          <p:cNvSpPr>
            <a:spLocks noGrp="1"/>
          </p:cNvSpPr>
          <p:nvPr>
            <p:ph type="title"/>
          </p:nvPr>
        </p:nvSpPr>
        <p:spPr>
          <a:xfrm>
            <a:off x="685800" y="2101850"/>
            <a:ext cx="7772400" cy="889000"/>
          </a:xfrm>
          <a:prstGeom prst="rect">
            <a:avLst/>
          </a:prstGeom>
        </p:spPr>
        <p:txBody>
          <a:bodyPr/>
          <a:lstStyle>
            <a:lvl1pPr>
              <a:defRPr sz="3200"/>
            </a:lvl1pPr>
          </a:lstStyle>
          <a:p>
            <a:r>
              <a:t>Risk</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p:cNvSpPr>
          <p:nvPr>
            <p:ph type="body" sz="half" idx="1"/>
          </p:nvPr>
        </p:nvSpPr>
        <p:spPr>
          <a:xfrm>
            <a:off x="681880" y="1143000"/>
            <a:ext cx="7780240" cy="2085206"/>
          </a:xfrm>
          <a:prstGeom prst="rect">
            <a:avLst/>
          </a:prstGeom>
        </p:spPr>
        <p:txBody>
          <a:bodyPr/>
          <a:lstStyle/>
          <a:p>
            <a:pPr>
              <a:defRPr b="0"/>
            </a:pPr>
            <a:r>
              <a:t>In this section we're going to assess the main risks that the project development may face.</a:t>
            </a:r>
          </a:p>
          <a:p>
            <a:pPr>
              <a:defRPr b="0"/>
            </a:pPr>
            <a:endParaRPr/>
          </a:p>
          <a:p>
            <a:pPr>
              <a:defRPr b="0"/>
            </a:pPr>
            <a:r>
              <a:t>We adopted a proactive risk strategy and detected the following risks divided in 3 main category.</a:t>
            </a:r>
          </a:p>
        </p:txBody>
      </p:sp>
      <p:sp>
        <p:nvSpPr>
          <p:cNvPr id="389" name="Shape 389"/>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47</a:t>
            </a:fld>
            <a:endParaRPr/>
          </a:p>
        </p:txBody>
      </p:sp>
      <p:sp>
        <p:nvSpPr>
          <p:cNvPr id="390" name="Shape 390"/>
          <p:cNvSpPr/>
          <p:nvPr/>
        </p:nvSpPr>
        <p:spPr>
          <a:xfrm>
            <a:off x="1698625" y="115887"/>
            <a:ext cx="5678488" cy="83820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a:defRPr sz="2800">
                <a:solidFill>
                  <a:srgbClr val="003366"/>
                </a:solidFill>
                <a:effectLst>
                  <a:outerShdw blurRad="38100" dist="38100" dir="2700000" rotWithShape="0">
                    <a:srgbClr val="C0C0C0"/>
                  </a:outerShdw>
                </a:effectLst>
              </a:defRPr>
            </a:lvl1pPr>
          </a:lstStyle>
          <a:p>
            <a:r>
              <a:t>Risk Factors</a:t>
            </a:r>
          </a:p>
        </p:txBody>
      </p:sp>
      <p:sp>
        <p:nvSpPr>
          <p:cNvPr id="391" name="Shape 391"/>
          <p:cNvSpPr/>
          <p:nvPr/>
        </p:nvSpPr>
        <p:spPr>
          <a:xfrm>
            <a:off x="685800" y="3312342"/>
            <a:ext cx="7772400" cy="1391421"/>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pPr marL="342900" indent="-342900">
              <a:spcBef>
                <a:spcPts val="500"/>
              </a:spcBef>
              <a:buSzPct val="60000"/>
              <a:buBlip>
                <a:blip r:embed="rId2"/>
              </a:buBlip>
            </a:pPr>
            <a:r>
              <a:t>Project Risks</a:t>
            </a:r>
          </a:p>
          <a:p>
            <a:pPr marL="342900" indent="-342900">
              <a:spcBef>
                <a:spcPts val="500"/>
              </a:spcBef>
              <a:buSzPct val="60000"/>
              <a:buBlip>
                <a:blip r:embed="rId2"/>
              </a:buBlip>
            </a:pPr>
            <a:r>
              <a:t>Technical Risks</a:t>
            </a:r>
          </a:p>
          <a:p>
            <a:pPr marL="342900" indent="-342900">
              <a:spcBef>
                <a:spcPts val="500"/>
              </a:spcBef>
              <a:buSzPct val="60000"/>
              <a:buBlip>
                <a:blip r:embed="rId2"/>
              </a:buBlip>
            </a:pPr>
            <a:r>
              <a:t>Business Risks</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Shape 393"/>
          <p:cNvSpPr>
            <a:spLocks noGrp="1"/>
          </p:cNvSpPr>
          <p:nvPr>
            <p:ph type="title"/>
          </p:nvPr>
        </p:nvSpPr>
        <p:spPr>
          <a:prstGeom prst="rect">
            <a:avLst/>
          </a:prstGeom>
        </p:spPr>
        <p:txBody>
          <a:bodyPr/>
          <a:lstStyle/>
          <a:p>
            <a:r>
              <a:t>Project Risks</a:t>
            </a:r>
          </a:p>
        </p:txBody>
      </p:sp>
      <p:sp>
        <p:nvSpPr>
          <p:cNvPr id="394" name="Shape 394"/>
          <p:cNvSpPr>
            <a:spLocks noGrp="1"/>
          </p:cNvSpPr>
          <p:nvPr>
            <p:ph type="body" idx="1"/>
          </p:nvPr>
        </p:nvSpPr>
        <p:spPr>
          <a:prstGeom prst="rect">
            <a:avLst/>
          </a:prstGeom>
        </p:spPr>
        <p:txBody>
          <a:bodyPr/>
          <a:lstStyle/>
          <a:p>
            <a:pPr>
              <a:buBlip>
                <a:blip r:embed="rId2"/>
              </a:buBlip>
              <a:defRPr sz="1600"/>
            </a:pPr>
            <a:r>
              <a:t>RISK01 [requirements volatility]: requirements are changed by the committee.</a:t>
            </a:r>
          </a:p>
          <a:p>
            <a:pPr>
              <a:buBlip>
                <a:blip r:embed="rId2"/>
              </a:buBlip>
              <a:defRPr sz="1600"/>
            </a:pPr>
            <a:r>
              <a:t>RISK02 [Unrealistic schedule/budget]: Estimates may be unrealistic with respect to the requirements.</a:t>
            </a:r>
          </a:p>
          <a:p>
            <a:pPr>
              <a:buBlip>
                <a:blip r:embed="rId2"/>
              </a:buBlip>
              <a:defRPr sz="1600"/>
            </a:pPr>
            <a:r>
              <a:t>RISK03 [Wrong functionality]: May have a variety of causes, such as an imperfect understanding of the customer needs, the complexity of communication with the client, insufficient domain knowledge of the developers and designers.</a:t>
            </a:r>
          </a:p>
          <a:p>
            <a:pPr>
              <a:buBlip>
                <a:blip r:embed="rId2"/>
              </a:buBlip>
              <a:defRPr sz="1600"/>
            </a:pPr>
            <a:r>
              <a:t>RISK07: The time required to develop the software is underestimated.</a:t>
            </a:r>
          </a:p>
        </p:txBody>
      </p:sp>
      <p:sp>
        <p:nvSpPr>
          <p:cNvPr id="395" name="Shape 395"/>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48</a:t>
            </a:fld>
            <a:endParaRP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Shape 397"/>
          <p:cNvSpPr>
            <a:spLocks noGrp="1"/>
          </p:cNvSpPr>
          <p:nvPr>
            <p:ph type="title"/>
          </p:nvPr>
        </p:nvSpPr>
        <p:spPr>
          <a:prstGeom prst="rect">
            <a:avLst/>
          </a:prstGeom>
        </p:spPr>
        <p:txBody>
          <a:bodyPr/>
          <a:lstStyle/>
          <a:p>
            <a:r>
              <a:t>Technical Risks</a:t>
            </a:r>
          </a:p>
        </p:txBody>
      </p:sp>
      <p:sp>
        <p:nvSpPr>
          <p:cNvPr id="398" name="Shape 398"/>
          <p:cNvSpPr>
            <a:spLocks noGrp="1"/>
          </p:cNvSpPr>
          <p:nvPr>
            <p:ph type="body" idx="1"/>
          </p:nvPr>
        </p:nvSpPr>
        <p:spPr>
          <a:prstGeom prst="rect">
            <a:avLst/>
          </a:prstGeom>
        </p:spPr>
        <p:txBody>
          <a:bodyPr/>
          <a:lstStyle/>
          <a:p>
            <a:pPr>
              <a:buBlip>
                <a:blip r:embed="rId2"/>
              </a:buBlip>
              <a:defRPr sz="1600"/>
            </a:pPr>
            <a:r>
              <a:t>RISK08 [Real-time shortfalls]: The real-time performance of (parts of) the system may be inadequate (users requests to application server).</a:t>
            </a:r>
          </a:p>
          <a:p>
            <a:pPr>
              <a:buBlip>
                <a:blip r:embed="rId2"/>
              </a:buBlip>
              <a:defRPr sz="1600"/>
            </a:pPr>
            <a:r>
              <a:t>RISK09 [Wrong user interface]: In certain situations, the user-friendliness of the interface is critical to its success.</a:t>
            </a:r>
          </a:p>
          <a:p>
            <a:pPr>
              <a:buBlip>
                <a:blip r:embed="rId2"/>
              </a:buBlip>
              <a:defRPr sz="1600"/>
            </a:pPr>
            <a:r>
              <a:t>RISK10 [Gold plating]: Developers may wish to develop features not asked for by the customer.</a:t>
            </a:r>
          </a:p>
          <a:p>
            <a:pPr>
              <a:buBlip>
                <a:blip r:embed="rId2"/>
              </a:buBlip>
              <a:defRPr sz="1600"/>
            </a:pPr>
            <a:r>
              <a:t>RISK11 :the database used in the system cannot process as many transactions per second as expected</a:t>
            </a:r>
          </a:p>
        </p:txBody>
      </p:sp>
      <p:sp>
        <p:nvSpPr>
          <p:cNvPr id="399" name="Shape 399"/>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49</a:t>
            </a:fld>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p:cNvSpPr>
          <p:nvPr>
            <p:ph type="title"/>
          </p:nvPr>
        </p:nvSpPr>
        <p:spPr>
          <a:xfrm>
            <a:off x="685800" y="2101850"/>
            <a:ext cx="7772400" cy="889000"/>
          </a:xfrm>
          <a:prstGeom prst="rect">
            <a:avLst/>
          </a:prstGeom>
        </p:spPr>
        <p:txBody>
          <a:bodyPr/>
          <a:lstStyle>
            <a:lvl1pPr>
              <a:defRPr sz="3200"/>
            </a:lvl1pPr>
          </a:lstStyle>
          <a:p>
            <a:r>
              <a:t>Assumptions</a:t>
            </a:r>
          </a:p>
        </p:txBody>
      </p:sp>
      <p:sp>
        <p:nvSpPr>
          <p:cNvPr id="159" name="Shape 159"/>
          <p:cNvSpPr>
            <a:spLocks noGrp="1"/>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a:t>
            </a:fld>
            <a:endParaRP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p:cNvSpPr>
          <p:nvPr>
            <p:ph type="title"/>
          </p:nvPr>
        </p:nvSpPr>
        <p:spPr>
          <a:prstGeom prst="rect">
            <a:avLst/>
          </a:prstGeom>
        </p:spPr>
        <p:txBody>
          <a:bodyPr/>
          <a:lstStyle/>
          <a:p>
            <a:r>
              <a:t>Business Risks</a:t>
            </a:r>
          </a:p>
        </p:txBody>
      </p:sp>
      <p:sp>
        <p:nvSpPr>
          <p:cNvPr id="402" name="Shape 402"/>
          <p:cNvSpPr>
            <a:spLocks noGrp="1"/>
          </p:cNvSpPr>
          <p:nvPr>
            <p:ph type="body" idx="1"/>
          </p:nvPr>
        </p:nvSpPr>
        <p:spPr>
          <a:prstGeom prst="rect">
            <a:avLst/>
          </a:prstGeom>
        </p:spPr>
        <p:txBody>
          <a:bodyPr/>
          <a:lstStyle/>
          <a:p>
            <a:pPr>
              <a:buBlip>
                <a:blip r:embed="rId2"/>
              </a:buBlip>
              <a:defRPr sz="1600"/>
            </a:pPr>
            <a:r>
              <a:t>RISK13 [too few clients]: the sales force did not find enough customers for the product.</a:t>
            </a:r>
          </a:p>
          <a:p>
            <a:pPr>
              <a:buBlip>
                <a:blip r:embed="rId2"/>
              </a:buBlip>
              <a:defRPr sz="1600"/>
            </a:pPr>
            <a:r>
              <a:t>RISK14 [competitors]: others companies can develop a similar product, reducing our market opportunities.</a:t>
            </a:r>
          </a:p>
        </p:txBody>
      </p:sp>
      <p:sp>
        <p:nvSpPr>
          <p:cNvPr id="403" name="Shape 403"/>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50</a:t>
            </a:fld>
            <a:endParaRP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405"/>
          <p:cNvSpPr>
            <a:spLocks noGrp="1"/>
          </p:cNvSpPr>
          <p:nvPr>
            <p:ph type="title"/>
          </p:nvPr>
        </p:nvSpPr>
        <p:spPr>
          <a:prstGeom prst="rect">
            <a:avLst/>
          </a:prstGeom>
        </p:spPr>
        <p:txBody>
          <a:bodyPr/>
          <a:lstStyle/>
          <a:p>
            <a:r>
              <a:t>Contingency Plan</a:t>
            </a:r>
          </a:p>
        </p:txBody>
      </p:sp>
      <p:sp>
        <p:nvSpPr>
          <p:cNvPr id="406" name="Shape 406"/>
          <p:cNvSpPr>
            <a:spLocks noGrp="1"/>
          </p:cNvSpPr>
          <p:nvPr>
            <p:ph type="body" idx="1"/>
          </p:nvPr>
        </p:nvSpPr>
        <p:spPr>
          <a:prstGeom prst="rect">
            <a:avLst/>
          </a:prstGeom>
        </p:spPr>
        <p:txBody>
          <a:bodyPr>
            <a:normAutofit lnSpcReduction="10000"/>
          </a:bodyPr>
          <a:lstStyle/>
          <a:p>
            <a:pPr marL="339470" indent="-339470" defTabSz="905255">
              <a:buBlip>
                <a:blip r:embed="rId2"/>
              </a:buBlip>
              <a:defRPr sz="1584"/>
            </a:pPr>
            <a:r>
              <a:t>RISK01: Derive traceability information to assess requirements change impact; maximize information hiding in the design.</a:t>
            </a:r>
          </a:p>
          <a:p>
            <a:pPr marL="339470" indent="-339470" defTabSz="905255">
              <a:buBlip>
                <a:blip r:embed="rId2"/>
              </a:buBlip>
              <a:defRPr sz="1584"/>
            </a:pPr>
            <a:r>
              <a:t>RISK02: Investigate buying-in components.</a:t>
            </a:r>
          </a:p>
          <a:p>
            <a:pPr marL="339470" indent="-339470" defTabSz="905255">
              <a:buBlip>
                <a:blip r:embed="rId2"/>
              </a:buBlip>
              <a:defRPr sz="1584"/>
            </a:pPr>
            <a:r>
              <a:t>RISK03: Involve the stakeholders in the requirements and design phase with surveys.</a:t>
            </a:r>
          </a:p>
          <a:p>
            <a:pPr marL="339470" indent="-339470" defTabSz="905255">
              <a:buBlip>
                <a:blip r:embed="rId2"/>
              </a:buBlip>
              <a:defRPr sz="1584"/>
            </a:pPr>
            <a:r>
              <a:t>RISK07: Investigate buying-in components; investigate use of a program generator.</a:t>
            </a:r>
          </a:p>
          <a:p>
            <a:pPr marL="339470" indent="-339470" defTabSz="905255">
              <a:buBlip>
                <a:blip r:embed="rId2"/>
              </a:buBlip>
              <a:defRPr sz="1584"/>
            </a:pPr>
            <a:r>
              <a:t>RISK08: Overrate application servers resources, or investigate the possibility of buying a higher-performance application server or move the system to an highly scalable platform.</a:t>
            </a:r>
          </a:p>
          <a:p>
            <a:pPr marL="339470" indent="-339470" defTabSz="905255">
              <a:buBlip>
                <a:blip r:embed="rId2"/>
              </a:buBlip>
              <a:defRPr sz="1584"/>
            </a:pPr>
            <a:r>
              <a:t>RISK09: Involve the stakeholders with discussions on the interface design.</a:t>
            </a:r>
          </a:p>
          <a:p>
            <a:pPr marL="339470" indent="-339470" defTabSz="905255">
              <a:buBlip>
                <a:blip r:embed="rId2"/>
              </a:buBlip>
              <a:defRPr sz="1584"/>
            </a:pPr>
            <a:r>
              <a:t>RISK10: Stakeholders have an active role in the development of the project, in the requirement analysis and design phases as well as in the implementation phase. Activities in this direction may include periodical reviews and meetings, demonstrations, discussions on the interface design and so on.</a:t>
            </a:r>
          </a:p>
          <a:p>
            <a:pPr marL="339470" indent="-339470" defTabSz="905255">
              <a:buBlip>
                <a:blip r:embed="rId2"/>
              </a:buBlip>
              <a:defRPr sz="1584"/>
            </a:pPr>
            <a:r>
              <a:t>RISK11: Investigate the possibility of buying a higher-performance database or move the system to an highly scalable platform.</a:t>
            </a:r>
          </a:p>
          <a:p>
            <a:pPr marL="339470" indent="-339470" defTabSz="905255">
              <a:buBlip>
                <a:blip r:embed="rId2"/>
              </a:buBlip>
              <a:defRPr sz="1584"/>
            </a:pPr>
            <a:r>
              <a:t>RISK13/14: Promote our product using some advertising</a:t>
            </a:r>
          </a:p>
        </p:txBody>
      </p:sp>
      <p:sp>
        <p:nvSpPr>
          <p:cNvPr id="407" name="Shape 407"/>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51</a:t>
            </a:fld>
            <a:endParaRP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Shape 409"/>
          <p:cNvSpPr>
            <a:spLocks noGrp="1"/>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52</a:t>
            </a:fld>
            <a:endParaRPr/>
          </a:p>
        </p:txBody>
      </p:sp>
      <p:sp>
        <p:nvSpPr>
          <p:cNvPr id="410" name="Shape 410"/>
          <p:cNvSpPr>
            <a:spLocks noGrp="1"/>
          </p:cNvSpPr>
          <p:nvPr>
            <p:ph type="title"/>
          </p:nvPr>
        </p:nvSpPr>
        <p:spPr>
          <a:xfrm>
            <a:off x="685800" y="2101850"/>
            <a:ext cx="7772400" cy="889000"/>
          </a:xfrm>
          <a:prstGeom prst="rect">
            <a:avLst/>
          </a:prstGeom>
        </p:spPr>
        <p:txBody>
          <a:bodyPr/>
          <a:lstStyle>
            <a:lvl1pPr>
              <a:defRPr sz="3200"/>
            </a:lvl1pPr>
          </a:lstStyle>
          <a:p>
            <a:r>
              <a:rPr dirty="0"/>
              <a:t>Questions, doubts, Issues ?</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Shape 161"/>
          <p:cNvSpPr>
            <a:spLocks noGrp="1"/>
          </p:cNvSpPr>
          <p:nvPr>
            <p:ph type="title"/>
          </p:nvPr>
        </p:nvSpPr>
        <p:spPr>
          <a:prstGeom prst="rect">
            <a:avLst/>
          </a:prstGeom>
        </p:spPr>
        <p:txBody>
          <a:bodyPr/>
          <a:lstStyle/>
          <a:p>
            <a:r>
              <a:t>Domain assumptions (1/2)</a:t>
            </a:r>
          </a:p>
        </p:txBody>
      </p:sp>
      <p:sp>
        <p:nvSpPr>
          <p:cNvPr id="162" name="Shape 162"/>
          <p:cNvSpPr>
            <a:spLocks noGrp="1"/>
          </p:cNvSpPr>
          <p:nvPr>
            <p:ph type="body" idx="1"/>
          </p:nvPr>
        </p:nvSpPr>
        <p:spPr>
          <a:prstGeom prst="rect">
            <a:avLst/>
          </a:prstGeom>
        </p:spPr>
        <p:txBody>
          <a:bodyPr/>
          <a:lstStyle/>
          <a:p>
            <a:pPr>
              <a:buBlip>
                <a:blip r:embed="rId2"/>
              </a:buBlip>
              <a:defRPr sz="1600"/>
            </a:pPr>
            <a:r>
              <a:rPr dirty="0"/>
              <a:t>The only payment methods accepted are credit cards (not prepaid).</a:t>
            </a:r>
          </a:p>
          <a:p>
            <a:pPr>
              <a:buBlip>
                <a:blip r:embed="rId2"/>
              </a:buBlip>
              <a:defRPr sz="1600"/>
            </a:pPr>
            <a:r>
              <a:rPr dirty="0"/>
              <a:t>The system continues counting the minutes of usage while the car is outside the safe areas, also if it's turned off.</a:t>
            </a:r>
          </a:p>
          <a:p>
            <a:pPr>
              <a:buBlip>
                <a:blip r:embed="rId2"/>
              </a:buBlip>
              <a:defRPr sz="1600"/>
            </a:pPr>
            <a:r>
              <a:rPr dirty="0"/>
              <a:t>A user uses a car only if the power remaining in the car's battery is sufficient for his trip.</a:t>
            </a:r>
          </a:p>
          <a:p>
            <a:pPr>
              <a:buBlip>
                <a:blip r:embed="rId2"/>
              </a:buBlip>
              <a:defRPr sz="1600"/>
            </a:pPr>
            <a:r>
              <a:rPr dirty="0"/>
              <a:t>There is a CAR HUB CONTROLLER where a </a:t>
            </a:r>
            <a:r>
              <a:rPr i="1" u="sng" dirty="0"/>
              <a:t>supervisor</a:t>
            </a:r>
            <a:r>
              <a:rPr dirty="0"/>
              <a:t> can monitor the status of every car and dispatch the </a:t>
            </a:r>
            <a:r>
              <a:rPr i="1" u="sng" dirty="0"/>
              <a:t>recharge on site</a:t>
            </a:r>
            <a:r>
              <a:rPr dirty="0"/>
              <a:t> if a car is left with less than 20% battery life remaining and it isn't connected to a power grid. The </a:t>
            </a:r>
            <a:r>
              <a:rPr i="1" u="sng" dirty="0"/>
              <a:t>supervisor</a:t>
            </a:r>
            <a:r>
              <a:rPr dirty="0"/>
              <a:t> is also </a:t>
            </a:r>
            <a:r>
              <a:rPr dirty="0">
                <a:solidFill>
                  <a:srgbClr val="FF0000"/>
                </a:solidFill>
              </a:rPr>
              <a:t>responsible </a:t>
            </a:r>
            <a:r>
              <a:rPr lang="it-IT" dirty="0">
                <a:solidFill>
                  <a:srgbClr val="FF0000"/>
                </a:solidFill>
              </a:rPr>
              <a:t>for </a:t>
            </a:r>
            <a:r>
              <a:rPr lang="it-IT" dirty="0" err="1">
                <a:solidFill>
                  <a:srgbClr val="FF0000"/>
                </a:solidFill>
              </a:rPr>
              <a:t>dispatching</a:t>
            </a:r>
            <a:r>
              <a:rPr lang="it-IT" dirty="0">
                <a:solidFill>
                  <a:srgbClr val="FF0000"/>
                </a:solidFill>
              </a:rPr>
              <a:t> </a:t>
            </a:r>
            <a:r>
              <a:rPr dirty="0">
                <a:solidFill>
                  <a:srgbClr val="FF0000"/>
                </a:solidFill>
              </a:rPr>
              <a:t>the </a:t>
            </a:r>
            <a:r>
              <a:rPr i="1" u="sng" dirty="0">
                <a:solidFill>
                  <a:srgbClr val="FF0000"/>
                </a:solidFill>
              </a:rPr>
              <a:t>car recovery</a:t>
            </a:r>
            <a:r>
              <a:rPr lang="it-IT" i="1" dirty="0">
                <a:solidFill>
                  <a:srgbClr val="FF0000"/>
                </a:solidFill>
              </a:rPr>
              <a:t> </a:t>
            </a:r>
            <a:r>
              <a:rPr dirty="0">
                <a:solidFill>
                  <a:srgbClr val="FF0000"/>
                </a:solidFill>
              </a:rPr>
              <a:t>when a car is left outside a safe area for more than 5 hours.</a:t>
            </a:r>
          </a:p>
          <a:p>
            <a:pPr>
              <a:buBlip>
                <a:blip r:embed="rId2"/>
              </a:buBlip>
              <a:defRPr sz="1600"/>
            </a:pPr>
            <a:r>
              <a:rPr dirty="0"/>
              <a:t>The cars can be recharged by the users only in the special parking areas with</a:t>
            </a:r>
            <a:r>
              <a:rPr lang="it-IT" dirty="0"/>
              <a:t> </a:t>
            </a:r>
            <a:r>
              <a:rPr lang="it-IT" dirty="0">
                <a:solidFill>
                  <a:srgbClr val="FF0000"/>
                </a:solidFill>
              </a:rPr>
              <a:t>a</a:t>
            </a:r>
            <a:r>
              <a:rPr dirty="0"/>
              <a:t> power grid.</a:t>
            </a:r>
          </a:p>
          <a:p>
            <a:pPr>
              <a:buBlip>
                <a:blip r:embed="rId2"/>
              </a:buBlip>
              <a:defRPr sz="1600"/>
            </a:pPr>
            <a:r>
              <a:rPr dirty="0"/>
              <a:t>Special parking areas with power grid are a subset of the predefined set of the safe areas.</a:t>
            </a:r>
          </a:p>
          <a:p>
            <a:pPr>
              <a:buBlip>
                <a:blip r:embed="rId2"/>
              </a:buBlip>
              <a:defRPr sz="1600"/>
            </a:pPr>
            <a:r>
              <a:rPr dirty="0"/>
              <a:t>When a </a:t>
            </a:r>
            <a:r>
              <a:rPr i="1" u="sng" dirty="0"/>
              <a:t>user</a:t>
            </a:r>
            <a:r>
              <a:rPr dirty="0"/>
              <a:t> get into a car, he actually starts using it.</a:t>
            </a:r>
          </a:p>
        </p:txBody>
      </p:sp>
      <p:sp>
        <p:nvSpPr>
          <p:cNvPr id="163" name="Shape 163"/>
          <p:cNvSpPr>
            <a:spLocks noGrp="1"/>
          </p:cNvSpPr>
          <p:nvPr>
            <p:ph type="sldNum" sz="quarter" idx="2"/>
          </p:nvPr>
        </p:nvSpPr>
        <p:spPr>
          <a:xfrm>
            <a:off x="4479969" y="6337300"/>
            <a:ext cx="184062" cy="26924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a:t>
            </a:fld>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hape 165"/>
          <p:cNvSpPr>
            <a:spLocks noGrp="1"/>
          </p:cNvSpPr>
          <p:nvPr>
            <p:ph type="title"/>
          </p:nvPr>
        </p:nvSpPr>
        <p:spPr>
          <a:prstGeom prst="rect">
            <a:avLst/>
          </a:prstGeom>
        </p:spPr>
        <p:txBody>
          <a:bodyPr/>
          <a:lstStyle/>
          <a:p>
            <a:r>
              <a:t>Domain assumptions (2/2)</a:t>
            </a:r>
          </a:p>
        </p:txBody>
      </p:sp>
      <p:sp>
        <p:nvSpPr>
          <p:cNvPr id="166" name="Shape 166"/>
          <p:cNvSpPr>
            <a:spLocks noGrp="1"/>
          </p:cNvSpPr>
          <p:nvPr>
            <p:ph type="body" idx="1"/>
          </p:nvPr>
        </p:nvSpPr>
        <p:spPr>
          <a:prstGeom prst="rect">
            <a:avLst/>
          </a:prstGeom>
        </p:spPr>
        <p:txBody>
          <a:bodyPr/>
          <a:lstStyle/>
          <a:p>
            <a:pPr>
              <a:buBlip>
                <a:blip r:embed="rId2"/>
              </a:buBlip>
              <a:defRPr sz="1600"/>
            </a:pPr>
            <a:r>
              <a:rPr dirty="0"/>
              <a:t>A </a:t>
            </a:r>
            <a:r>
              <a:rPr i="1" u="sng" dirty="0"/>
              <a:t>user</a:t>
            </a:r>
            <a:r>
              <a:rPr dirty="0"/>
              <a:t> finishes using the car when he leaves the car in a safe area.</a:t>
            </a:r>
          </a:p>
          <a:p>
            <a:pPr>
              <a:buBlip>
                <a:blip r:embed="rId2"/>
              </a:buBlip>
              <a:defRPr sz="1600"/>
            </a:pPr>
            <a:r>
              <a:rPr i="1" u="sng" dirty="0"/>
              <a:t>Users</a:t>
            </a:r>
            <a:r>
              <a:rPr dirty="0"/>
              <a:t> are not permitted to delete a reservation.</a:t>
            </a:r>
          </a:p>
          <a:p>
            <a:pPr>
              <a:buBlip>
                <a:blip r:embed="rId2"/>
              </a:buBlip>
              <a:defRPr sz="1600"/>
            </a:pPr>
            <a:r>
              <a:rPr dirty="0"/>
              <a:t>When users get in or exit a car, they close the car's door.</a:t>
            </a:r>
          </a:p>
          <a:p>
            <a:pPr>
              <a:buBlip>
                <a:blip r:embed="rId2"/>
              </a:buBlip>
              <a:defRPr sz="1600"/>
            </a:pPr>
            <a:r>
              <a:rPr dirty="0"/>
              <a:t>Users do not leave the car without turning it off.</a:t>
            </a:r>
          </a:p>
          <a:p>
            <a:pPr>
              <a:buBlip>
                <a:blip r:embed="rId2"/>
              </a:buBlip>
              <a:defRPr sz="1600"/>
            </a:pPr>
            <a:r>
              <a:rPr dirty="0"/>
              <a:t>The passengers counted to obtain the 10% discount are </a:t>
            </a:r>
            <a:r>
              <a:rPr lang="it-IT" dirty="0" err="1">
                <a:solidFill>
                  <a:srgbClr val="FF0000"/>
                </a:solidFill>
              </a:rPr>
              <a:t>those</a:t>
            </a:r>
            <a:r>
              <a:rPr dirty="0"/>
              <a:t> who are present in the car at the time of the first ignition.</a:t>
            </a:r>
          </a:p>
          <a:p>
            <a:pPr>
              <a:buBlip>
                <a:blip r:embed="rId2"/>
              </a:buBlip>
              <a:defRPr sz="1600"/>
            </a:pPr>
            <a:r>
              <a:rPr dirty="0"/>
              <a:t>The screens on the car show the same </a:t>
            </a:r>
            <a:r>
              <a:rPr dirty="0" err="1"/>
              <a:t>info</a:t>
            </a:r>
            <a:r>
              <a:rPr strike="sngStrike" dirty="0" err="1">
                <a:solidFill>
                  <a:srgbClr val="FF0000"/>
                </a:solidFill>
              </a:rPr>
              <a:t>s</a:t>
            </a:r>
            <a:r>
              <a:rPr lang="it-IT" dirty="0">
                <a:solidFill>
                  <a:srgbClr val="FF0000"/>
                </a:solidFill>
              </a:rPr>
              <a:t>(senza s)</a:t>
            </a:r>
            <a:r>
              <a:rPr dirty="0"/>
              <a:t> showed on the </a:t>
            </a:r>
            <a:r>
              <a:rPr i="1" u="sng" dirty="0" err="1"/>
              <a:t>myReservation</a:t>
            </a:r>
            <a:r>
              <a:rPr dirty="0"/>
              <a:t> page of the users' app (duration of the trip, current </a:t>
            </a:r>
            <a:r>
              <a:rPr i="1" u="sng" dirty="0"/>
              <a:t>cost of the trip</a:t>
            </a:r>
            <a:r>
              <a:rPr dirty="0"/>
              <a:t>), and a map with the suggested route to take (if the user selected the </a:t>
            </a:r>
            <a:r>
              <a:rPr i="1" u="sng" dirty="0"/>
              <a:t>money saving</a:t>
            </a:r>
            <a:r>
              <a:rPr dirty="0"/>
              <a:t> option).</a:t>
            </a:r>
          </a:p>
        </p:txBody>
      </p:sp>
      <p:sp>
        <p:nvSpPr>
          <p:cNvPr id="167" name="Shape 167"/>
          <p:cNvSpPr>
            <a:spLocks noGrp="1"/>
          </p:cNvSpPr>
          <p:nvPr>
            <p:ph type="sldNum" sz="quarter" idx="2"/>
          </p:nvPr>
        </p:nvSpPr>
        <p:spPr>
          <a:xfrm>
            <a:off x="4479969" y="6337300"/>
            <a:ext cx="184062" cy="26924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7</a:t>
            </a:fld>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a:spLocks noGrp="1"/>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8</a:t>
            </a:fld>
            <a:endParaRPr/>
          </a:p>
        </p:txBody>
      </p:sp>
      <p:sp>
        <p:nvSpPr>
          <p:cNvPr id="170" name="Shape 170"/>
          <p:cNvSpPr>
            <a:spLocks noGrp="1"/>
          </p:cNvSpPr>
          <p:nvPr>
            <p:ph type="title"/>
          </p:nvPr>
        </p:nvSpPr>
        <p:spPr>
          <a:xfrm>
            <a:off x="685800" y="2101850"/>
            <a:ext cx="7772400" cy="889000"/>
          </a:xfrm>
          <a:prstGeom prst="rect">
            <a:avLst/>
          </a:prstGeom>
        </p:spPr>
        <p:txBody>
          <a:bodyPr/>
          <a:lstStyle>
            <a:lvl1pPr>
              <a:defRPr sz="3200"/>
            </a:lvl1pPr>
          </a:lstStyle>
          <a:p>
            <a:r>
              <a:t>Goals</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172"/>
          <p:cNvSpPr>
            <a:spLocks noGrp="1"/>
          </p:cNvSpPr>
          <p:nvPr>
            <p:ph type="title"/>
          </p:nvPr>
        </p:nvSpPr>
        <p:spPr>
          <a:xfrm>
            <a:off x="1698624" y="115887"/>
            <a:ext cx="5678490" cy="838201"/>
          </a:xfrm>
          <a:prstGeom prst="rect">
            <a:avLst/>
          </a:prstGeom>
        </p:spPr>
        <p:txBody>
          <a:bodyPr/>
          <a:lstStyle/>
          <a:p>
            <a:r>
              <a:t>Goals (1/2)</a:t>
            </a:r>
          </a:p>
        </p:txBody>
      </p:sp>
      <p:sp>
        <p:nvSpPr>
          <p:cNvPr id="173" name="Shape 173"/>
          <p:cNvSpPr>
            <a:spLocks noGrp="1"/>
          </p:cNvSpPr>
          <p:nvPr>
            <p:ph type="body" idx="1"/>
          </p:nvPr>
        </p:nvSpPr>
        <p:spPr>
          <a:prstGeom prst="rect">
            <a:avLst/>
          </a:prstGeom>
        </p:spPr>
        <p:txBody>
          <a:bodyPr/>
          <a:lstStyle/>
          <a:p>
            <a:pPr>
              <a:lnSpc>
                <a:spcPct val="120000"/>
              </a:lnSpc>
              <a:buBlip>
                <a:blip r:embed="rId2"/>
              </a:buBlip>
              <a:defRPr sz="1600"/>
            </a:pPr>
            <a:r>
              <a:rPr b="1" dirty="0"/>
              <a:t>G1: Ensure system’s accessibility</a:t>
            </a:r>
          </a:p>
          <a:p>
            <a:pPr>
              <a:lnSpc>
                <a:spcPct val="120000"/>
              </a:lnSpc>
              <a:buBlip>
                <a:blip r:embed="rId2"/>
              </a:buBlip>
              <a:defRPr sz="1600"/>
            </a:pPr>
            <a:r>
              <a:rPr dirty="0"/>
              <a:t>G2: Supervisors must be able to check </a:t>
            </a:r>
            <a:r>
              <a:rPr lang="it-IT" dirty="0"/>
              <a:t>the </a:t>
            </a:r>
            <a:r>
              <a:rPr dirty="0"/>
              <a:t>cars</a:t>
            </a:r>
            <a:r>
              <a:rPr lang="it-IT" dirty="0"/>
              <a:t>‘s</a:t>
            </a:r>
            <a:r>
              <a:rPr dirty="0"/>
              <a:t> status</a:t>
            </a:r>
          </a:p>
          <a:p>
            <a:pPr>
              <a:lnSpc>
                <a:spcPct val="120000"/>
              </a:lnSpc>
              <a:buBlip>
                <a:blip r:embed="rId2"/>
              </a:buBlip>
              <a:defRPr sz="1600"/>
            </a:pPr>
            <a:r>
              <a:rPr dirty="0"/>
              <a:t>G3: Supervisor should be able to dispatch </a:t>
            </a:r>
            <a:r>
              <a:rPr lang="it-IT" dirty="0"/>
              <a:t>"</a:t>
            </a:r>
            <a:r>
              <a:rPr dirty="0"/>
              <a:t>recharge on site</a:t>
            </a:r>
            <a:r>
              <a:rPr lang="it-IT" dirty="0"/>
              <a:t>"</a:t>
            </a:r>
            <a:r>
              <a:rPr dirty="0"/>
              <a:t> correctly</a:t>
            </a:r>
          </a:p>
          <a:p>
            <a:pPr>
              <a:lnSpc>
                <a:spcPct val="120000"/>
              </a:lnSpc>
              <a:buBlip>
                <a:blip r:embed="rId2"/>
              </a:buBlip>
              <a:defRPr sz="1600"/>
            </a:pPr>
            <a:r>
              <a:rPr dirty="0"/>
              <a:t>G4: Supervisor should be able to dispatch </a:t>
            </a:r>
            <a:r>
              <a:rPr lang="it-IT" dirty="0"/>
              <a:t>"</a:t>
            </a:r>
            <a:r>
              <a:rPr dirty="0"/>
              <a:t>car recovery</a:t>
            </a:r>
            <a:r>
              <a:rPr lang="it-IT" dirty="0"/>
              <a:t>"</a:t>
            </a:r>
            <a:r>
              <a:rPr dirty="0"/>
              <a:t> correctly</a:t>
            </a:r>
          </a:p>
          <a:p>
            <a:pPr>
              <a:lnSpc>
                <a:spcPct val="120000"/>
              </a:lnSpc>
              <a:buBlip>
                <a:blip r:embed="rId2"/>
              </a:buBlip>
              <a:defRPr sz="1600"/>
            </a:pPr>
            <a:r>
              <a:rPr dirty="0"/>
              <a:t>G5: Guarantee the correctness of each car’s </a:t>
            </a:r>
            <a:r>
              <a:rPr lang="it-IT" dirty="0"/>
              <a:t>"</a:t>
            </a:r>
            <a:r>
              <a:rPr dirty="0"/>
              <a:t>availability state</a:t>
            </a:r>
            <a:r>
              <a:rPr lang="it-IT" dirty="0"/>
              <a:t>"</a:t>
            </a:r>
            <a:endParaRPr dirty="0"/>
          </a:p>
          <a:p>
            <a:pPr>
              <a:lnSpc>
                <a:spcPct val="120000"/>
              </a:lnSpc>
              <a:buBlip>
                <a:blip r:embed="rId2"/>
              </a:buBlip>
              <a:defRPr sz="1600"/>
            </a:pPr>
            <a:r>
              <a:rPr b="1" dirty="0"/>
              <a:t>G6: Allow user to find available cars within a certain distance from a specified place</a:t>
            </a:r>
          </a:p>
        </p:txBody>
      </p:sp>
      <p:sp>
        <p:nvSpPr>
          <p:cNvPr id="174" name="Shape 174"/>
          <p:cNvSpPr>
            <a:spLocks noGrp="1"/>
          </p:cNvSpPr>
          <p:nvPr>
            <p:ph type="sldNum" sz="quarter" idx="4294967295"/>
          </p:nvPr>
        </p:nvSpPr>
        <p:spPr>
          <a:xfrm>
            <a:off x="4479968" y="6337300"/>
            <a:ext cx="184062" cy="26924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9</a:t>
            </a:fld>
            <a:endParaRPr/>
          </a:p>
        </p:txBody>
      </p:sp>
    </p:spTree>
  </p:cSld>
  <p:clrMapOvr>
    <a:masterClrMapping/>
  </p:clrMapOvr>
  <p:transition spd="med"/>
</p:sld>
</file>

<file path=ppt/theme/theme1.xml><?xml version="1.0" encoding="utf-8"?>
<a:theme xmlns:a="http://schemas.openxmlformats.org/drawingml/2006/main" name="5.1 - Program design_2">
  <a:themeElements>
    <a:clrScheme name="5.1 - Program design_2">
      <a:dk1>
        <a:srgbClr val="000000"/>
      </a:dk1>
      <a:lt1>
        <a:srgbClr val="FFFFFF"/>
      </a:lt1>
      <a:dk2>
        <a:srgbClr val="A7A7A7"/>
      </a:dk2>
      <a:lt2>
        <a:srgbClr val="535353"/>
      </a:lt2>
      <a:accent1>
        <a:srgbClr val="00CC99"/>
      </a:accent1>
      <a:accent2>
        <a:srgbClr val="3333CC"/>
      </a:accent2>
      <a:accent3>
        <a:srgbClr val="8F8F8F"/>
      </a:accent3>
      <a:accent4>
        <a:srgbClr val="707070"/>
      </a:accent4>
      <a:accent5>
        <a:srgbClr val="AAE2CA"/>
      </a:accent5>
      <a:accent6>
        <a:srgbClr val="2D2DB9"/>
      </a:accent6>
      <a:hlink>
        <a:srgbClr val="0000FF"/>
      </a:hlink>
      <a:folHlink>
        <a:srgbClr val="FF00FF"/>
      </a:folHlink>
    </a:clrScheme>
    <a:fontScheme name="5.1 - Program design_2">
      <a:majorFont>
        <a:latin typeface="Helvetica"/>
        <a:ea typeface="Helvetica"/>
        <a:cs typeface="Helvetica"/>
      </a:majorFont>
      <a:minorFont>
        <a:latin typeface="Times New Roman"/>
        <a:ea typeface="Times New Roman"/>
        <a:cs typeface="Times New Roman"/>
      </a:minorFont>
    </a:fontScheme>
    <a:fmtScheme name="5.1 - Program design_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5.1 - Program design_2">
  <a:themeElements>
    <a:clrScheme name="5.1 - Program design_2">
      <a:dk1>
        <a:srgbClr val="000000"/>
      </a:dk1>
      <a:lt1>
        <a:srgbClr val="FFFFFF"/>
      </a:lt1>
      <a:dk2>
        <a:srgbClr val="A7A7A7"/>
      </a:dk2>
      <a:lt2>
        <a:srgbClr val="535353"/>
      </a:lt2>
      <a:accent1>
        <a:srgbClr val="00CC99"/>
      </a:accent1>
      <a:accent2>
        <a:srgbClr val="3333CC"/>
      </a:accent2>
      <a:accent3>
        <a:srgbClr val="8F8F8F"/>
      </a:accent3>
      <a:accent4>
        <a:srgbClr val="707070"/>
      </a:accent4>
      <a:accent5>
        <a:srgbClr val="AAE2CA"/>
      </a:accent5>
      <a:accent6>
        <a:srgbClr val="2D2DB9"/>
      </a:accent6>
      <a:hlink>
        <a:srgbClr val="0000FF"/>
      </a:hlink>
      <a:folHlink>
        <a:srgbClr val="FF00FF"/>
      </a:folHlink>
    </a:clrScheme>
    <a:fontScheme name="5.1 - Program design_2">
      <a:majorFont>
        <a:latin typeface="Helvetica"/>
        <a:ea typeface="Helvetica"/>
        <a:cs typeface="Helvetica"/>
      </a:majorFont>
      <a:minorFont>
        <a:latin typeface="Times New Roman"/>
        <a:ea typeface="Times New Roman"/>
        <a:cs typeface="Times New Roman"/>
      </a:minorFont>
    </a:fontScheme>
    <a:fmtScheme name="5.1 - Program design_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106</TotalTime>
  <Words>1562</Words>
  <Application>Microsoft Office PowerPoint</Application>
  <PresentationFormat>On-screen Show (4:3)</PresentationFormat>
  <Paragraphs>220</Paragraphs>
  <Slides>52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Times</vt:lpstr>
      <vt:lpstr>Times New Roman</vt:lpstr>
      <vt:lpstr>Trebuchet MS</vt:lpstr>
      <vt:lpstr>5.1 - Program design_2</vt:lpstr>
      <vt:lpstr>Power Enjoy Project</vt:lpstr>
      <vt:lpstr>Overview</vt:lpstr>
      <vt:lpstr>Definitions</vt:lpstr>
      <vt:lpstr>Domain</vt:lpstr>
      <vt:lpstr>Assumptions</vt:lpstr>
      <vt:lpstr>Domain assumptions (1/2)</vt:lpstr>
      <vt:lpstr>Domain assumptions (2/2)</vt:lpstr>
      <vt:lpstr>Goals</vt:lpstr>
      <vt:lpstr>Goals (1/2)</vt:lpstr>
      <vt:lpstr>Goals (2/2)</vt:lpstr>
      <vt:lpstr>Scenarios</vt:lpstr>
      <vt:lpstr>Scenarios</vt:lpstr>
      <vt:lpstr>Use Case Diagram</vt:lpstr>
      <vt:lpstr>Use Case (1/3) </vt:lpstr>
      <vt:lpstr>Use Case (2/3) </vt:lpstr>
      <vt:lpstr>Use Case (3/3) </vt:lpstr>
      <vt:lpstr>Class Diagram</vt:lpstr>
      <vt:lpstr>PowerPoint Presentation</vt:lpstr>
      <vt:lpstr>Alloy example</vt:lpstr>
      <vt:lpstr>PowerPoint Presentation</vt:lpstr>
      <vt:lpstr>High level architecture / deployment diagram</vt:lpstr>
      <vt:lpstr>High Level Architecture view</vt:lpstr>
      <vt:lpstr>Component diagram</vt:lpstr>
      <vt:lpstr>Component Diagram</vt:lpstr>
      <vt:lpstr>User interface</vt:lpstr>
      <vt:lpstr>User interaction</vt:lpstr>
      <vt:lpstr>User interaction</vt:lpstr>
      <vt:lpstr>Car interaction</vt:lpstr>
      <vt:lpstr>Car interaction</vt:lpstr>
      <vt:lpstr>Supervisor interaction</vt:lpstr>
      <vt:lpstr>Supervisor interaction</vt:lpstr>
      <vt:lpstr>Central server integration sequence</vt:lpstr>
      <vt:lpstr>Components Integration</vt:lpstr>
      <vt:lpstr>Subsystem integration sequence</vt:lpstr>
      <vt:lpstr>Subsystems Integration</vt:lpstr>
      <vt:lpstr>Function points estimation  + effort and duration</vt:lpstr>
      <vt:lpstr>Function Points Estimation</vt:lpstr>
      <vt:lpstr>Effort Estimation</vt:lpstr>
      <vt:lpstr>Schedule</vt:lpstr>
      <vt:lpstr>Schedule (1/6) – General Overview</vt:lpstr>
      <vt:lpstr>Schedule (2/6) – Project Planning</vt:lpstr>
      <vt:lpstr>Schedule (3/6) – Requirements &amp; Specifications</vt:lpstr>
      <vt:lpstr>Schedule (4/6) – Design</vt:lpstr>
      <vt:lpstr>Schedule (5/6) – Development</vt:lpstr>
      <vt:lpstr>Schedule (6/6) – Integration Testing</vt:lpstr>
      <vt:lpstr>Risk</vt:lpstr>
      <vt:lpstr>PowerPoint Presentation</vt:lpstr>
      <vt:lpstr>Project Risks</vt:lpstr>
      <vt:lpstr>Technical Risks</vt:lpstr>
      <vt:lpstr>Business Risks</vt:lpstr>
      <vt:lpstr>Contingency Plan</vt:lpstr>
      <vt:lpstr>Questions, doubts, Issues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Enjoy Project</dc:title>
  <cp:lastModifiedBy>S3h0</cp:lastModifiedBy>
  <cp:revision>6</cp:revision>
  <dcterms:modified xsi:type="dcterms:W3CDTF">2017-02-18T18:26:32Z</dcterms:modified>
</cp:coreProperties>
</file>